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4" r:id="rId10"/>
    <p:sldId id="267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F95BC-4884-4EF8-9188-4E47126D5F05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72231-46B1-4BA7-BFF7-577A8051F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1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 out to stick in books as a model.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2231-46B1-4BA7-BFF7-577A8051F1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47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1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3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0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91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06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1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93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6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19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3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4FA6-A6ED-4708-AD6F-F72114638F23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EC0C-6E29-4284-BBCF-0CDAD7062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0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1556792"/>
            <a:ext cx="70567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8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Informal</a:t>
            </a:r>
            <a:r>
              <a:rPr lang="hu-H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hu-HU" sz="8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letters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2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3704" y="188640"/>
            <a:ext cx="4504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Homework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r>
              <a:rPr lang="hu-HU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hu-HU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t="36369" r="48298" b="51247"/>
          <a:stretch/>
        </p:blipFill>
        <p:spPr bwMode="auto">
          <a:xfrm>
            <a:off x="39952" y="1268760"/>
            <a:ext cx="899654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6" t="26705" r="26034" b="50843"/>
          <a:stretch/>
        </p:blipFill>
        <p:spPr bwMode="auto">
          <a:xfrm>
            <a:off x="4298203" y="3242590"/>
            <a:ext cx="4738292" cy="342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data:image/jpeg;base64,/9j/4AAQSkZJRgABAQAAAQABAAD/2wCEAAkGBhQSERUUEhQWFRUWGR4YGRgWGBcfGxwaHB0aHRkYGBoYHyYeHhwjGhgYHy8gIycpLSwsFh8xNTAqNSYrLCkBCQoKDgwOGg8PGi8kHyUqKSwvLCwsLCwsLCwsLCwsLCwsLCwsLCwsLCwsLCwsLCwsLCwsLCwsLCwsLCwsLCwsLP/AABEIAKcBLgMBIgACEQEDEQH/xAAcAAACAgMBAQAAAAAAAAAAAAAABgQFAgMHAQj/xABDEAACAQMBBQUFBQUIAQQDAAABAgMABBEhBQYSMUETIlFhcQcUMoGRI0JSobEzQ2JywRUkU4KSotHw4TRjg/EWJXP/xAAZAQACAwEAAAAAAAAAAAAAAAAAAwECBAX/xAAoEQACAgICAgEDBQEBAAAAAAAAAQIRAyESMQRBURMiMkJhcYGRsRT/2gAMAwEAAhEDEQA/AO40UUUAFFFFABRRRQAUUUUAFFFFABRRRQAUUUUAFFFFABRRRQAUUUUAFFFFABRRRQAVE2ntaG3jMk8iRIPvOQB6a9fKoW8+8ItIeMKZJXISGIfFJIfhUeA5knoATVPsbc3icXW0CtxdHUAjMUIP3IVOmnIudT+VBNGmT2qQtrbWt7dL+OC3cp8mfhBHoak2PtPs3bgmMlrJji4LqNomwOeOLQ/ImmgVG2jsuK4QxzxpKh+64BH50AJtmt3tcds00lnZMcxRwnE0yZ7skknNFYa8K64POpFx7JdnueJ45Gb8Rmmz8jxaU4qgAAAwAMADkAOQFFFFkJH/AODXNseLZ+0Jl/8AZuvtoiMaKCSHTx0Jqz3b31MsxtLyL3a7AyF4spKv44W6jTUcxTEaV/aFuot9ZunDmVAXiI58QGqg88OO6R50UFWXN5vjZRNwyXUCt4GRc/rU2x2tDN+xljk/kdW+uDS3s3cKwiQBLSIaDOVyeXVm1J8zUHavstsJu8kXu8g1WS3PA6n8Qxpn1BophxH2iuYpvDfbIdFvWN5ZMQvvIGJYs8u1XXiXlr5HroelW9ysiK6MGVgCrA5BB5EHwoKtUbKKKKCAooooAKKKKACiiigAorwnFJm3PaxZQMY42a6mGnZWw7Q56gkd0Y9ehoDsdKK5k29W2LnDRw21jEeRnYySkeIVSB8iM1km7V/MMy7Wm16QxIi/IkZpTywXsYsUn6Ol0VzE+zVjqdp7Sz5TgD6Ba3W+5lzFnstqXfLH2nA+PPJHP61X/wBEC30ZHSKK5m9zt21wUe2vkHNXUxyH0IIXPrp5VP2P7Xrdm7K9jksJuXDcDCE9eGQgAjzOKZGcZdMW4Ndj7RWKOCAQQQdQRyrKrlQooooAKKKKACsZJAoJJAA1JJwAPEmh3ABJOANSfKuUXNxLt+dkV2j2ZG2O5kNcFTqSfwcQwAPDx5BKVl5tD2ro8hi2bbSbQkBwWj7sKnn3piCvL5dM17FtHbr69jYRjorPKx9CQQPpTNs3Z0cEaxwoqIowFUACpdTRahJ3fe5utpu18kSNZRBUWJmZC82S0neAPEEUKPDjbXXR7FVdvszgupJgdJY0Vh4MhbDD1VgP8gqzFQDMqM1jmjNSQemsa9rwmgk8NYmvTVbtDa/YYMwPZn94oJC/zjmo8+XpUkk41ia8imV1DKQykZBUggjxBHSg0Eke/tRJG6MAQwIwaUfZ3eG0upNnsT2TKZ7bP3RnEsI/lJDAeDU60jPDnalgwGonlGf4TBNn5cvyq1WgfR0uiiiligooooAKKKKAClze/fu22cn2rcUrDuQpq7fLoP4jpVbvxv00DrZ2Sia+lHdXmsSn95KeQA54P6c1uHciC2b3raU3vEzYyXz35D90KNWA5KgHqDphc8iiMhByF+72ttHbBw8cvYE/sbfuRcPhLO/x+YX8sjDFu/F7oEgmtY7ZXIVWiVlYHIAPadpIHOcZyQcZJBGatbjbF0F4xa3aQqMho4oNF8TDIxmOPAIPSrSykiv7WNywkQsrq6ZGWRgwODqp4lKsp8xWWc5fqQ+KS/FldcWRi70jCLUqGTLSOf8A201AJGpwD1J0rUXz8Mcvq1yQ/rwglflyqftbZtsJGlupA3F3VSSRVRVx8IXIDZOSeLOc+AAqOuy7AKOK0iROjdnGU8jxpkL6nFUTj7Vl25vpm3Yu1mLGNmYlRkrKoWVRpr3e5IuvxpoOVXtJ22NlNbcMiO5gB0Ynia3J0Dhj3mhJ0YNnHFnPCDhi2LtHtogSArqSsijkrj4gM81PMHqCDUTiq5R6CMn0+ycDULaux4bhDHPGsiHow/Q8wfSptU17tdi5ji6HDMBk5/CmdMjqTnw9FoYlYri3vNiHjtC93YZy9u5zJEvjCeoHh5eeR0rd7eKC9gWe3cOjfUHqrDmCPA0vrs+XmZD8yTSjtK2l2NN7/arxQOf73AnLH+Mg6MM69PlkjZiy/pkIy4dXE7DRUbZ20EniSWJgySKGVh1B5VJrUZAoorygBN9rF6y2BhQ4a6kS38+Fz9pj/JkfOpe6uzkht1VAAo0AHgug/Qn51Se2K4RIbaVnUGG5jk4SwyVOVYgcyAGzTBsG5DRAA5x+h1B/Orx6YyPRaisgawBrIVAGYr3NY5ooIM80ZrHNGagD3NeE14zYGT0rGOUMAVOQeRqSTKtU0YYFTyIxWZNRry9WNcsdeg6mhAIRum2bcBlJ92kkEc0fRGZsCdB93U98ciNeec9CNcv33v8A7Hs+clxIqKo55LAkjyA1zXQV2xEB8X5HNXkt6LEm5m4UZj0FJ1psmS4nMiTywdiMB4+A8Uj4LBg6sCAvDyx8Z1q02ltPtO6owv5k1b2NqI4woGOp9TqT9alqkBTWm9s9pOsG0SjRynEN0i8K5PKOZckK3gw7p8B1dRSjvZstLi1eOQZVtD89MjzB1z5V57MdtSTWjRTNxTWsjQOx5sBrGx8yhXPpSmqKSQ4UUUu73b3izCJHGZ7mXIhgU4LY5szHRUGmWNR0U7GKlff7e/3GACIdpdTns7ePmWkPUj8K5BPLoM61UHefadspmu47WSBe9Ktv2gkjT7zjjJEnCMkjCnQ48KhbtD+0LyXacgPZgmGzDchEPilAPIu2dTg4FJllio2hqxu6Z7sbZK7MgaaYtcXtww4yNXllb4Yk6BQfkBknAGjRu/uyVf3m7IkumGn4IV/w4QeXm/Nj5YAg7sQ+9XMl44PZxM0NsDy7ukswHiz5QE9I9NG1b81TGv1PsnJL0uj0iuewyG3FxBbL9rJdukSjpxBZGc50CqHJJPgBgnANXvZ7W5YtqxWluFMSSJHMSMl2cgFVP3QvENep8hq0bk7PDS3d4ST208ix5+7GjCNsfzPGSfHhHlTJxUtFYvjsx2Z7MLRSZLpBdzv8ck44x6IjZVVGdOviak3O4UAGbTNm45GHAQ+IeE/ZsDjBOM+BFMV3dJEjSSMqIg4mZiAABzJJ5CoexN4be8QvbTJKoOCVPI+BHMfOpcdFbfYp7CnZZHtLhAkgUsUH7N05dpBnXsznBTUoSByIJjbFBtr1rcnKuhK55kJjs/n2ZZCTqexXxpi332Q8sImg0uLY9rEfxY+OJv4XTK+RwelLu0Ze39yvoASMMSQNQjxOe8PKRVXHi1ZZri38M0wly37QyX0xSN2UZIBx69Pzqv2Fs8IgY6noTz82PmTrmrMZK66EjX1I1oVcAAdNKz2aE9Hua1TwhlKsAysCCDyIPMGszQDQSKXsxmayu7jZbkmMfb2pPPgY99M+Rx+fjp02uRe1EGE211E5W4jfs0CNh5Fk0KLodc4PI41qw2TdS221LRZJpnS6ikRlkcsBKoVxjw0Dj5V0cUuUbMGWPGR06kre/eucziw2eAbllDSysMpbxn7x6GQ/dX5nSmrau0Fgglmf4Yo2kbHgilj+QpI9mtk3unvU2s94xnkPk3wKPABMaeZpqKRVlBvBuOsFuzlBdXMzLFxzEszPIQoJb7qjOcLjGKvt2N0riyt0jM4lZdAwHDhei6k5A86bHjBxkA4IIz0I5EedbBTLpjCNYGX96Fx5c/y0qbxVhmvah7IM817msM0ZqAPLm4CIWPIDNbFfIBHXWtNxEHUqeRGKTV34WCV7aR1RozgCXTiXoyNyYeXMVZK0FDwTXOJ/aJHaXMkDkoi4IZlJjwxPDkr8PLrjNG2fabEAUWQSueUUHeY+RIyB8yK17u7szusk06osk5BYPqqqAeBFXmQMnJOMliRpS8mVYl8sZCHJlq3tAjZeIXFuF/EHT9Sxpevt/YmYrAWu5eixAkZ6cT/CB86ky7jWnFysmbw7IDX5E/pVhZ7FAHCWhhjHMQnLEeAOBw+oBPhjnSH5lfihqw/IlRXDQXqT7RK5dOFGXPZ25J+BjyBYEd889fCnlZARkEEeOakT3MbRmGO17WL4WXhTh9GMhCk+WSaq7LcXZ7c7aSIE/B206pnnjhD4HPpoaMfmcV9yCWJ3otNhXEcs5RWDGPVguoU9Ax5A9cc6aaQt1+CwuZ7UKEUN2kajrDJggjx4XDjHpTfJtmMDIJJ8MH+tbE+aUkIaow23JiPHif0qh9mRJvdp4+DtIx/mES8Va94NtlUMhUs3woijJLH4VHz5k8hk8hUn2OMotZlfIu+2ZrlWGCGbVMakFez4cEHxonpJFJdD+TXMt0JPe5bnaUh0mYx25P3LeMkKQGGhZstr5U7b43hisLqQc1hcj/Sa5bfXaw7K2dAB2zScAFuueKcBTldOScRUsTpgEHnWPP0o/JbCt2We3NudvDNaRSiVppEgWRSnwSgmTJTu5RElPIaAdedrtG5Nvs+QRcMeIxHAMYKlsRoSCOjMp8NKpf7MTZwbaV8/FccJHZxABOIgBI4l6karxHU8R6UWu6U+0sT7TZo0P7O1iYqFU4P2jDBLEgemOnIZaX9GjZ0fYlrFBBFBEV4Y0VAA2fhGPU1PlfCk+AJrm6+ybZ66xRyQv+OOeYN+bGt0V1f7O/aM1/Z/eJA95iXGpGP2qjn+KmxyJiHikjhlpfl7j3hgWJZp2HXOSwA/zFVHqK+qN3LQxWkEZOSsagk8ycDiY+ZOSfWuVbC3Jsi0rWTNLEELdoxBHG6t2cK+UatxHIzlk1yCB1jYd4JbaGReTxow9CoNNUldFZrSED2/X7LYRRj4ZZgG8wgLgf6gD8q557GtrtBtWNQTwzq0TDoTgshx4grz8GPjXW/a1uu97s9hCvFLEwlRerY0dR5lSceYArmPsj3OuHvorh4zHFDxNlwVJbBVQAdeZJ18Ks2CrifQRrn+5k3At1BqewupkHXuFyyD5Kwp7EWeZz+lJuy9pASz8AyXmkIC45A8IY+A7vOlZI2tk4nsugHIzw48jzx/3pQGzqKj2qS8RKiMfiJ4i31JyfnWRJAbXXJ1/rWaUUujVFv2VW1d8bO3YpLcIHGhjXLSZOo+zQFuRzyqubeu4n0sbORs/vbgdlGPMhu+fQDWs9gQrHtHaPHgK3YyBmC8RyrIQM9BwL9atZt6bfj7NJe1fIUpGpd1JxjiEYOB5nA861QwRpNmeeeSbSRV7L3P4ZRc3chubkfCxGEjB5iJBoPU5PnVRvvtDEtq0YZjbXUEkjroqBnChGPUsCe6M6HJwCMsd9JMeLtG92hGmR3p38kVQQpPTHE2p0BwaWN9tlhNn8RBhVJYjFCWOc9opaSY5PaStrzJx65NaOlSMytu2P3tKJGyb3H+A/0xr+VYbuY90gxy7JMfQVZbwWwubOeHP7aF0zjkXQgH5ZpW9nl3xbOtuLIdE7OQHOQyaajx/wCasuxkRpr3Nau2Hn9DXjy6HoasXN4NZZqODwkjXGnielZ9qKAMLu67PBxlc4Y+Hga2pcKRkMCPWoe0rSKeMpIvEOg1BHmpGCD5iuc7YnurG4W3QC4WTPZtM/CwI1MZYKeLTkTrpqTRarYVZ0a92wqDCniby5D1NcxuYY77aLB0WWOCIq5ZQV7V2Vgoz94AHOOWa2PYX9wQs0iW0ZOOGEEuR4GRgMf5R86bN2t2kgUIq4RdeuWJ1JYnUnOpNZc+ePHjA0Y8dO5ErZO6NvbHijiRcDICqAM9Sccz68qgzXTXblYInu1UkZD9lbKR0d/il10PAHA8NKlyQNtC4eAFltIDicqSDLJoRArDUIBq5HPIXPxCnSC3VFCIoVVGAqgAADkAByFKx4r3IXky1pHNX3W2lH3hbbMdRqYo0YP5BHcqpPmeEelMOybyOdC3CFdGKupUhkYdGVhkHGvgQQQSNabKTt/tnuiNc24xIy9jJjA4kc8KufONm4gfAsNdMXyYU1orDK09mnYu7Md8TdXOZIif7tCTiMRjlIyKcOznLDizgFdAc1M2ruw0AaWzDEc3tixKSDTPZcZPZyADQAhSeYGeIMcBjjCRAgEKAq5GeFRjQVINN4RqhXOV2IO09ixbQgjkjdkkUZhmGQ6HqrA9MjDIw5jxFKW7W0L2XiWYwcUTmOTRw4ZfFfhORggggYPKnu5h91vuEaQ3eXUfhnUZkUZPJ0AcADnHIeuqxteIQ7SSVP2d2pjbwE8WSD6sgYf/AB+dL8eThk4N6NEqlHkWdLG3d4zs28S5X97C0Tg8iVZWQ48QC4z/ABUz5pbn2Eu1NoG2/d20PE7DkJHZeBPHPAGNdDL+IrXs6tvLPClpO1ycQiNuPx4cHOPPw865r7Md12jhS5uCWlZAkIfGYoB8Kj+I8z8qtfaXcG6urfZ66xD+83IHWNCOzjP8zZJ/lphinUjIIx+lczyJ+kNwQ1yEyeMX+2eB9YbBQwToZ21BPQ8Ixj/7p7zXN9zLvgvtoE6ntxn+Ur3fyroyOCMjlWeeqQ9R1Znmvc1jmilgVttsZYpzJAQiyHMsf3ScaSKPuvyB6EedSN07nsmls3JzGxkiJ+9C7Fhg/wADFo8dAq+IJpL/AHXnaUyQ3jQeARA317XiH+kLz60u7avr20kiF46svGBBfRLwsjn7s8fw8D6qQNMefJ0HvsVkjaOwk1S7a3ljtYhlWlkIHDDGAXYny5AeZpQ2p7VJIIGV7cm5PcjKFTEzk4UkEh1072CpGnM6Gp27GzisCvM3aXDIpkc6ktpxAeWc0/lSsQsbb2ZiXaVyO+8dlGeSRgSS483buKfIBvWtWxdzRag9ncza8yey11J1yniSfnTHmiCMMSTqBoB/Ws/KU9GlRUEahg8mPng8/pWMo7ulbtoOF4SdNfy/7iqfZe01uTI0ZyqHs8644hzweRxyJHXI6GqtUMjtWVG3X4drRJ2cUq3MLoUm+EtGVI+63Rz0piitJgE7MQwAMAVQM2nXhPdA+hHlS7vxfmGSyk4VJa6WLzXtFI4lJB6D862b27SEFu80haQxjKRliFL57oZVwGyccwa34XcTn5lUjftTeCOCSbsA15eKAAvEDwA8v4YwfIeZqh2hsbaV9FKLv3ZRlTGvExKa6jiC4yfHXw0FMG6+wPdlaQqvbz4aY88nGiei8sevjVpcTqow5RF8MgZPqaTLP8GiGCuyvg9oPu9wttfxNbgkJFMp4oWOBgMfukknnp6Vq2nAbCYyoMwyksMckkJ7xI6g8/8A6qff2aXERSVI5UYaFgD6EdMg6g1U7hbTcx3Oz7kCSSzB4CRntImBMZIIxkY4cU3Fl5FMmPhstrTb7FHcYbQaj15/L+lYzbVd43B0xjB668xmljchh7objTilRGZRngySc4UnTng+lRbCCXa5bDdhYI+B2ZIadlOp4uiA6fKtM5xhHlIqk26Q9W22AH4C3Lhxg6a9DVlnHGR+IDPgDzpP2h7PIHPaRF4ZlwVdHfHdxgOCcMDjBHgTUfYm3JJDKsgVZo2KTRg5XT4WHky4YetLxZY5XSLSg4jleXQRGLHVSMeOvSk7bNyJNowp8Txo84H4dAucfPHzo2xdXBAWCKM+bPwqD4nAJNRN1SRtGUXIAunQOjqSUeNdCgzqOEnJX59Ktm+yDCC+4drWZWBUnJCBjxDBB6EZ6HX6VWXG86QpddphXgUyAHHej4AVZRzI4uJT5qfKpd7sssj9lwRyEhg+OZBDANp8JIwQPHxpE3921DNZzJd2kkV1HG3ATEzqDjUxTICOA/xcOmMiuakpaHN1s6duZss29lCjftCoeQ+Mr96QnzLE0ve2PeySyslEDcEs79mHHNVALMy+egHlxZ6U8o2gx4Vz/wBtW7Ml3ZI8Kl3gk4+BdWZCpVgo6kZDY/hNbEzGuym9hu+E87T21xI0oRVkjZzlgCSGUsdSPhIzy18sdN27ZdtbTR/jjZR6lTg/XFcr9hG680Tz3U0bRqyiOMOCrHUlm4TqANBrz1rrl1OERnPJVLH0AyaGyX3o+at/N4ZTtT3pWIeNIWjYc8BA2nkWLA+OTX0pYXfaxJIPvqG+ozXF96fZNc3UVlLbcBY20cUoZsYIXuyDxGCcjnoOedOy7PtRFFHGOSKF+gxUWTKik9oMZ9xkmX47YrcKf/5EMwJGTgoGBx0JpE3gy9u5jlBaF4nEmCV7YuzzcI8BHIM68hjpXTd5Ig1ncq3wtDID6FGB/KueW1hLLs5+0jSBBaOsUUZXOWj1kbhAAPQActSTk4CMjppjcW00ZXe48HCY4ZpVvQnaCbjctnUBnXPBwMcjhwOuOVMPsk2fCmz1eMN2sjMbguct2ykpICfAMpA8sHrSPbbSlS+PvESiRIo5e1U4BhTCsY8647xLIf4vEZc/ZpcDtNoxL8CXPEoHLEiKx+pJPzq+GUrpsnMlxtFVuvL7xfbSujnWf3ZM9EgGDw+TOxPyqs3quZ45khtSDPcyFURlyiooHHKTzA1zjXyFTfZdMDs4OxALSSsxPiZGOSfTFbZHH9uwEkYa0cIdME8YJx54x8qXH7suxjbhitC7t3Zb7KuYrlnaaGdRFcSEAFZM92QhQAF/4PM4FOFltEqAVIZTr5eophv9nxzxtFKodHGGU+B/r51zS53avdllvd1N5Z8wmT2sY6gDqPDHPwzzflxXtFMHkL8Zj2m2V6gj86zbbCeZ+Vc8svaNaPo7NC40KyqQR6kZH55qe2+dkBn3mL5MM/Ssn038G37H7Ge52szaL3R+f1pb3yUPYXIkPd7Njrrquqn1DAVVXXtKtQeGLtJ3PJY0Ov8Aqxn5ZrOPYF5tQr7ynutnkMYyftZMagHwGfHGMfRkMbspky44xaKddvSTw7PY2ly/u2DJKI+LtAEKhkOcv0OTz1pw2NvTFNxLBIOLrG2VdT17ra03xwhFCqMKoAAHIAaACqbeDdWC7HfXhkHwyp3ZFPQq41+VaXhXoww8lrTWibHtrTvL9KP7cZc8CjXXvf8AiuYbU30ubFzbTxLJKn7ziIEin4XwBzI5+YNXW7GzJNpwrPPc4iJIMEAKag6rJJniPoMA1kcOO2becJLSPdt7xtdSdjHI3BxBJ7hRlYgdOFOnFnTOvDnJp+sLBIIkiiUKiDCgeA/rUOfYcQt+xjRUQKVCqABjGoqZZPmNfT9KpKVrRNexT9oFlcSSWbRQtNFDIZXVCobjAxHjiIGBljUCW7ku5beJraSOPt0Z2kaP7mZAvCjMTlkA1xXQaw7NRgkDAOmg5+X1/OrxzSjHihUsMZS5Mrt5durZ20k768I0H4mOir8ziuO7F2sl9csm0FMrzHCOWPDGcaIi8lHPB5nrnr0P2j7CmvfdYIwRG03FKw5KoU6/QnHmBVRvJufbW9xYGCMKe2CkAnL6Eqx8WDLnPkaINJfuWabf7F/uVY9kjqpKiNjGyj4CQFZZEHJSUZcgaE9Kj7Jfh3lXHKW0YMPRzgn6AUwwwiFD4klj5sf/AAAPlVBuFB7xtu5uBqtvAsGehZm4mx5jX61fDudlc6SxlBvds2fZcNzbrExgkJ92mTHDGJTrG/IqVJbhIB5inRtlJDs+OFcrGiqCFJUkAZOSuDqdT45OeZq19q2zGn2TcqmrIolXHjGQ/wCinSomwr9LyyikXVZIx4ZBxgj1BBB9Kt5TehfjtOxC2ZvV7jexRM/2c4UvEAeGHjz2bBix1JwGAGOunW5t5ODaV9G/xuY5k5d6Ps0TI8gyEfKom0tyILqe6jn7sgjjSKQHpwkh8D+IlTn8NXW092e3tIGml7O7hRQJ4jk8eAGGuOJWI1U1XFljjmpf6XnBvSJFUczce1rJI/jjEkkmOkfDjX1Yitqbu7VZQPebVQR+0EchfHjwHu5+eKYN1t0o7IMQzSzSayTP8bnw8lHRRWnP5UHCo+ykccr2XkikggHB6Hnj5Un7xC8kjeGaS1iicFS0faSTSKQRhIWUAM3qwHnzpxzQy59fGuanQ5qyPuDtcz2SLJkTQfYTK3xB0AGoyfiGGB6hgaY81z+DdSeG4e4t71xJIoVxLEjowBJXiVOAkrkgMTnB5mrhNuXkI+2hS4UDVrc8L+Z7KU8PyEhrSsi+TJLFK9DRVBvrd4tjCp+0uT2CYxnv/G2vRY+Nj/LUS69pVkkZYSNI4GexRGM2egMZwVySBlsDUa1G2XbyzS+93QCyFeGKLmIYzqQT1kbC8RGndUDlkzKfFWRDG2yVu1tdILeSGdwnuZ4Sztzh5xSZJye73ST95GqJJ7QJXybXZ9xLH0dysXF/Kj9//UBUi52DFJOs0ih2QAIGAwMHiBx1YNqCc8PTGTmwpP1h/wBFXbFfbG/8dzZ3VsUktrt17AQygcRM/cV4ypIZRxHUHThPKrbZOyYo4sJlgygFnZnLADGMuSeHngchmk/2nquIpxpJDLGAynDYZgrqCNcEHFP0WOEYGBgYHgOgqs5ckmXhj4OhO9p2xw1n2yL37Xv6EgmLQSpka8JTOR1xVl7ICJVvLlR3JpwEPkiIp09QRV3dwh43RtQylSD4EYqn9i0vDYyWx52s8kfyZi6k+J71P8Z2L8hUjmc90Ytl3NtkhY7xoJCOi9r3vkQQKc03NnuI7cGdI2tCTDPGCZOWFDqQF4SAOIA97HQVA3r2Ike1bm3k/ZbQjEictJEGH4fPk1UFjte72WeznmcRckm7PtYgPBxkOOmnEfAcqelFSplJqUoKUfimdrtg3COMgtjUqMAnqQCTgfOsFvw0hjTvFfjIOi+AP8R8PDXwyiWW3veFzJfq6dRb8MOQejMWZx6qympw3siiTs7ZVIXpHjhBOpLue6OeSScnXnWgxF9tjYVtNjtokYseEZRSST6j1Pyqmm3As073YRYyM/ZroPE+Q/Sl6Lewyz8KCS9uMfs7bWOIdcsxC56Fj9BW+73r7A8N3a3FuMZJZAygcss0ZbA9cVFr2FSHKy2HDD8CKvooA+gFSIpw4JHQkEHmCOh/71BpL2ZvmiYHbq8ROEk4gQPBJOqnoGOh061c3VyxPaRYEmNQT3JB0DY1B8GGceBGlSR/JPuklXLRYfxRyR68L649CCPSoke8EeQsuYHOnDLhc/ytkq2muhNal3vhGk+bds4xLopOuOGQd1s4zjOcYyBW+42tbMpDSROp5gspB9QdKgn+RP8AaXutJdvbNAoLHiTJ+HGOIZYA4+HSlGbZEuzI+1e5UTpIrx28b5y2VVy/jmMFcYpo29tjZUHEBFG7/gi5/PBCj50j223FkvbZuxjjiWZMRqBjVgOJjjLMM5z5UudD8duvg+g1NYxoFAA5Csia9A8a5h0wFV2373sreSQ/dUtj0GcflU8tSd7Tto8FjKBzK8Ix4ueEfr+dWiraQdbL29Ms0CtbuqOQGywJUgjVTggj11x4VUWG7s3vC3N7MjGIHskjDcKlhguxbVmxoNBgE+NRGttoWAEcltJdIoAWa2wSR0Dxkghh4g4rKNNqXWkFmYAf3t04GPSNcmnfSmtIX9XHVtmO+m9XYqEj708p4IYxzLscBseGSP0p19nO6H9n2Yjc8U0hMszc8yNjIz4AADzwT1qJuX7NY7NzcTyG6u25zMMBR+GNdeEY0z115DSnStOPHwRkzZfqPXR4y5GDyNceuIn2FdshH/6+4fiicconbnGw6DOcEeXnjsVUe+1oZLCdQnad3JTAPEqkFlAP3ioIHmRVpwUlTFwm4u0JW19pWk8Ylljn4MY7eMSqvDzz20eO5/Fnh86rb24U3lpbxACGNJJ8KSQSRwqSep+0La9cU9T77WnunarJH2RT8S4C45Y8emK5Xu3s82lxZlk7NbyKdlQjB0k4oyR0PY8Ax4YHSsjxqnT6NUMty2vZ1uPkPSsq02jZRT5fpW7NZDQB10pfsN4THKba40kXVT/iJnAdfHTHEB8J8sEsFK+/+zlmigVhp26d4aMow2qsNVJIUZHjUx+GQM0U6t8JBrNmA1OlJCbuX0Sgw3Ec64yEnUq48B2qc/UqD61Cl21eLOLd7VO1K8Yxc90rnGcmPoatx+CdF5cWytcLMvddW0YcypPeQ+KkdDyODzFWFxtjLsIzoh4T/MOYNQ9i7GuS4kumRAvwxREkZ8Xc44sdAAB116RN4N3LhZ2ubIoxcDtoJDhXK6B1YfC+NDpqAPCor1ZPJXdDFBtNSO93TWF3tMAYQ5Pj4UjTb1zRnhk2fdK/gojYf6g39KrtobZv5QqpCLRJJI4e0kYM47VwgYKNNC2efSpWNg3FbJe2ib29gsoz3Y3We4foqqcqn8zY/Tzp9vdqqrJGnedzhQOmASSfIAfmKRLPce+skdYZ7cqWLF3jcyMT1bXGfmaZNzdicEYuJHeWeZQWZ8d0HXs0UaKufDmedTKq0yF3bGH4V9BSz7LJiNobUj6B4n+bJr+lMN/JhD56f9+VUfskh45to3A5POI1PiI1AP0ORTfF/JifI/D+y29p+6bXlqHg/wDU2x7WEjmSMcSejADTxApb3Y2xFewLJ0cYYfhbqpH/AHmK6tXI9+93ZNm3D7QtU4raU5uol5qc/tlHzJPn6kjVlhyWhPj5eDp9M333s3tJTkwx58QOE/7aq7r2SWvA3ChBxoeNmwfEKxx8qa9h7bSeNWRgysO6w6+R8DVrmsXOSNzS+Dnw3quNniIPajghYYltl7jI2kgkj+JDjDZBIyq1cXHtVtHlhnjmjddYpIzkHgkK4fhYa8LhfkzUxTWStryPiKqb3dGGX40jfP4kGfrTFl+REsEX0yHt/dfZN5lisMTn95DKin1IHdPzFJMWzVtHlSLa4hSNgFWRVcMpUMCpD4BySpAUar51Y7w+xpGBe1ZUfn2bDuH+U81P1HlXMbqzaF2ikUo6HDKeYP8A5GuetNg76YmWOtMZNq75XAPDHemUdSIFRf8Afkn6fOliZuNizYJPM4A/QYr1EJIABJOgA5k+VTrvYUsQBkAUnGFzk6nABxpnNMcvlk48Mmm4Lrs0bP2eZDgaKOZxy8h51Mu7VUVSo1Drg9c5q+ayEMIQdBqfEnma02Oze2ntkbk0y4HVuHvEDwGBqfLHOsym5S/Y72Tw4eN47clcmv8AvpHdEGmTQzVG94zLjoF/4rOWYKMmkHNoLicKMn5Uk31qb3adna81R/epv5UPcU+TNpjw9KtNvbdSGNppTwoo5foB5k1bey3dqSKOS8uhi5uyGK6/ZxD9nHr11JPLmPCtOCG7E+RLjHj7Y9UUUVtOcFFFFABXle0UAUsm5dk03btawmXOeMouc+PrS77XtmsbRLuIZeykE2BjWPlIPkp4v8tPlYyRhgQRkEYIPUHnUNXolOnYjbubUWRFZTlJAHU+o/X/AIq6Nc7htG2VemzfS3lYyWknQZOWhPgQScePzp6sr0OMHn1H9RXKyQcHTOpGSmuSJWajbSsRNGUOmcEHGcMpBU464IBqQRXlL6AxtkIQA4yB0/TPWlD2ibPkXsb6AFntuISIObwtjjA81xkfOmy7zwHHPn9KLa5DrkfOrRlTsGrRA2FvBHcRK6sCGGQ3j5HwNW2aSr/cJ4pWm2dKIC+skLrmJj+IAEcDemnKo/vO1U7vucTeaXBC/QrmrcU+mFr2OV+ycPeAJ6DrSbcSe8XsFtHr2TrcTEclCHijUn8TSAaeAPlR/YW07jSWWG1U8+yzJIR1wzYAPSmbd/dyGzi7OFTqeJmY5d2PNnY6k0aj72F2qROvE4l4fH9OtZxRBVCroAMD0FZk1TbZ22kcbMzBUUZZjyxS+yy2VW/G8BhgYxjic4jiX8UjnC/mc+gpx3C3a9wsIbcnicAtIx6yOSz/AEJwPICk/cLYT31wu0p1KwR590jbTPQ3DDz14c+vga6jXTwY+EdmDPk5ypdIKxdAQQRkHQg8iPA1lRTzOcj3k3An2dI91sxe0gY8Utprp4tDjy+6BnTTIwBL3a30iukyjZI+JTo6nwI/rXUaSd7/AGWwXj9vCxtboaiWL7x8JF+8PPQ+o0pM8SkacWdx0+iRFcBuRrZmufXlxtHZ7YvbYzxDlc2wJwPF1Go8zp86tNkb6wT4EU6MT9xiA3+k4NY5YpRNsZxn0xrdcilne3dCO+TgfuTKPs5QP9rDqPL5irddp+K/Q17LeKwxqD09aqrTLONqmcQtLF7G84LheFlBAzyYHHeQnQ6fqRzpg2q0c6DvAMpBGfEEHB8sini5EF/C8MwXjU4IYAlG6HoRkYIIIyDkGk5vZfdo57N42iHIM7ZJ8NVJC+eSfWmP7nfTNfjeTHBB45xtP4/cgXs6kcTfCP8AcfAeXiauPZzs1pJnv5BiNFMcA8cnvMB4DGB6n5ybD2ZMzB7+YMo/dRDhXTkrMdSo8BjNMe1dpxQQ5OI4YxgDQDwAA/IDzqqpKkHk+S/IfwiKL3+/oOfBFI7erMiqD/u+hrdtrbkcKGWdwqjl/wAKOppL3f3hmmeRrW3e5up21ABEcSLkIrvyGASTrqWPiK6Huv7LsSrdbScXNwPhQD7GLr3VPxHzP0p0cTbOdLyIx67Kzc7dGW/lS9voykKHitrduZPSWUeOMEDz+vVaKK1pJKkc+UnJ2woooqSoUUUUAFFFFABRRRQBS73bqxbQtmgl0+8jj4kcfC6noR+YzXMdn7Yms5xZ7Q7kw/ZTckmXkCDyDcsiu0VVbx7sW99CYbmMOvMfiU/iU8waXkxqapjceV43aKK12oOT6edZ3d8EeNcjv8WPPGP+aTr/AHZ2jsz9kDtC1HQf+oRfT7+B4DXyqI+9FvcqFWURTI3GqTdxlcAjBDY5glTjnmsEsMovZvjkhLa/w6PSdtC5ksJCWV2tmOUkjUt2WeccgGe5n4W5AaHGATO2JvSsncfuyDmhPeHmPxL5jxFXqXaH7w+en60r8XTL77QpSe0q1AyLiNz0CZZj6KNSavN3biWaPtpkaLi+CNviC6YLjkGOunSpYihU8QWMHxAXP5DNQtr7yRwpknmcL4knkFHU0OnpIN+y4zUafaCry1Pl/wA0nXe+1sgCtMrP/hxnjbPhhM615aW+077S3t/c4T++uQQ5HikXP5nnmrxwyl0ispwh2ydvHvdHbrmVtT8Ma6u56BV5nJ08Kw3d3Gn2g6XO0lMUCniitOpx8LT/AK8HpnqCy7p+zO3snMzFrm5bUzTYJHkg5KPz89BhwrdjwKG/Zjy53PS0jxVwMDQDoK9oop5mCiiigAooooA8xSxvD7NNn3uTNbrxn78fcf6rjPocivaKAFd/Y3LEP7ntK4UdFnCyD0yANPIAVFn3M23Gfs5rOYeLq6n/AG/80UVVwi/QxZZrplZc7o7YdxI8NusicnglILfwNxkgodc5Bx01qRNtDaVpHx3topUc3glj08AUZh+RPyooqjxxovHNO+yBb7/G5bs7W2lmlPJWeNRnzZm/SmfZHsvkuWWbazK4GqW0RIiU9C7c3bGnhqeYooohCKJy5ZPVnQ7DZ0cCBIY1jQclQAAfIVJooppnCiiigAooooAKKKKACiiigAooooAKKKKACqjbe6VpeDFzbxyeZUcQ9GGo+tFFAChN7DLPJ7GW5h6qqyAhD+JCylwenxajnWm53E2nDpb3cE46C4jYN82jP9K8oqkoRl2i8cko9M1226e2XOJHsYh+JFmc/RmAqwT2M20rB76Wa6fGMM/BGPEIseCBy5sc4FFFEccY9ImWWcu2Nmx91rW1GLe3ii81UZ9SeeataKKuLCiiigAooo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" y="3246584"/>
            <a:ext cx="2804021" cy="155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data:image/jpeg;base64,/9j/4AAQSkZJRgABAQAAAQABAAD/2wCEAAkGBhQSEBQUExQVFRMUGBcXFhgYGBQWGRUXFhQVFRUUGBUXHSYeFxwjGRUVHy8gJCkpLCwtFx8xNTAqNSYrLCkBCQoKDgwOGg8PGjAkHyQsLCksLy0pLCwsLCwsNCkpLCwqKSwpLCwsLCwsLCksLCwsKSwsLCwsKSwsLCwsLCksLP/AABEIAMwA9wMBIgACEQEDEQH/xAAbAAACAwEBAQAAAAAAAAAAAAAABQEEBgMCB//EAEQQAAIBAgMEBwQIBAMIAwAAAAECAwARBBIhBTFBcQYTIjJRYYGRobHBFCNCUmJygpIHM0PRU6LhFTRjc5PC8PEWJFT/xAAaAQACAwEBAAAAAAAAAAAAAAAAAwIEBQEG/8QALhEAAgIBAwIDBwUBAQAAAAAAAAECAxEEITESMiJBUQUUYXGBsfATkaHR4VJC/9oADAMBAAIRAxEAPwD7fur1RUWoAmioBqaACiiigAooooAKK5zYhUF2YKPEkCqUm20t2bt7h76hKcY8s5lDGikcu2nO4Ae/40q2ptCQ27ba33G3h4Uh6qHkQlYorJr2cDebc64ttCMb5E/cv96wDG+/XnrXqLvDmPjUHqn5IR7z8De/T4/vr7aPp8f319tZuil+9y9B/UaT6fHe2dL/AJhXZZAdxB5a1gsf3/QVXBtu0pi1T80Jeow8YPo9FYjZ20JA4Adra6Ekjd4GnUe2XG+ze74VNaqPmNhYpLI9opdDtpT3gV9491XYcSrd1gbb7Hdz8KfGyMuGMyjpRRRUzoUUUUAFFFFABQTUE0WoAKKmigAooooAgigGpqCKAJoryWtv3ePhzpXjNscE/d/YUudkYLLON4L2MxyRLdzby3k8hWcx3Sl20jGQeJ1b+w99cNoOSjEm50+IpVVKWolLjYqXWSTwj3LMzG7EsfEm9NMP3F5ClFN8P3F5Cq0iFPLOlUtp/Z9flV2qW0/s+vyqMeRtnayjXqPvDmPjXmvUfeHMfGmFNcjmiiilGgLMf3/QVXqxj+/6Cq9MXBRn3MsYDvjkfhTOlmA745H4UzqMuSxT2hSuaQrISCQQd4Nj7RTSlOK77c6I8nLuBpgulEi6OM48dze3cfWtFgNqRzDsHXiDoR6f2rCVc2YbMbeHzq1HUSjzucqtlnDN3RSbB7YI0fUePH18abpICLg3B41drtjYti6nk9VBNFTamHSAKmiigAooooAKKKKACuGLxaxqWc2A958AOJqcXiljQsxsB7/ADzrE7S2k0z3OgHdXgB/fzpNtqgviJtsUF8Rm+1mmvwUHQfM+JrxVPZu5ufyq5WVOTbyyEG3HLOGO7h9PiKV0y2jMFTX7RVR5knQe6sntvpOmHXOQTGHZHe4ADImdo1B1d9UXTQFxc6ECcIuXAm2Lcth1TfD9xeQrFYrGYqUwRwRSHrrFnRCT1euZoy9lRSRkWVyL6sBYAnbt0XxLQqvWpE2gIXO2UeGe6u9h90oSTvAFi33ecidVclyeqpbT+z6/KmMHQkhQGxU7kfiKIOSRFL/rLHzpZt/ZU8KF82eOMEscimyjeSBIrWAHDMfI116aUdxtkG47FOvUfeHMfGq+FxSSKGRlcEA3Vgw13airEfeHMfGksorkc0UUUovizH9/0FV6sY/v+gqvTFwUZ9zLGA745H4UzpZgO+OR+FM6jLksU9oUpxXfbnTalOK77c6InLuDlVvZvePL51Uq3s0do8vnUnwJr7kMa7YbGmM3Go4jx/tXCofceR+FRUnF5RdNJgcesqZkPMcQfA1ZrAYDHNE4ZTzHAjwNbbAY5ZUDL6jiDxBrUqt69nyFVvXs+SzRRRTxwUUUUAFQTU0t2xirDIN7b+X+tQnNQj1M43gzm3NqmZ7DuL3fPxY0tqW31FZcpOTyzLk3J5Zf2bubn8qtu4AJO4eRPuGpqps3c3P5VV6R46OKNTI8i5mCKkbFGlZtyZkGcDiSpFhffoCvGZYLlfahR0n20uIjbDYQtJjc8LxxdXMpBSeN87l1ARLA3YkC1a7Zn8P4BFhPpKiaXDK51uYzNMwkmlyHRiXvbNe3heo/h7FEYHljVO25UssBhU5NMqtIBLKA2YZ31LZrAbhpsVigi3PoPGtWuEaoliMN8I543aUcIBldVzEKtzqzeAG8njpwBO4VWHSTDm+WQPb7gZ7/AJcoOb0pHtTCJPKksqqxiuUzWIS4tex0uBfU7rmsxgv4ix4h3TDw4mVUOXrlhLxX9GB5Xt6Uv9dvtRb93x3M2+J6WARl48PPLlvmQKscgA1uFlK578Mt667P28mMiIjLROyXXOqnRho4sSki6i9mO+xtWZix+IB7UZA/5XzjnkP+U1f2TicvdsCCxtr9pixGUgMNSd4FR94fmiXuyfDMpDsf6NiXzLAoZsueDRGlP2WhIvhpCBfLmyvwuabxd4cx8azfSnaSy4p846uWGRO03bVM31kMqMdTGftwP3bM8ZBRidDhHJyEjKTa678p0uL8bG+tKvSzlGLfDpmPKKKKplgWY/v+gqnPiFRSzsqqupZiABzJ0FXMf3/QVj8JssbQf6RPdsOrEYaH7DBSV6+QfbLEGwOgFt96s1VuexWVbnNoYYLpcHa+GgmxAFxnAWKK+7+bKRf0Bq9/8kxY1bAAr+DExM37WRQfbVxVAAAAAGgA0AHgBwqaue7V+ZbjWorCPOB6XwSOI3LQSndHOvVM35CexJ+ljXTFd9udV8bgI5kMcqK6HerAEc/I+Y1rE7RjxezJE+jkz4WRwgSVv5TMbLGJDqgJ0DHTgRxKpaXG8WQtqclsbqrWzu8eXzrP7H6QxzkpZop078MgyyL52+0v4h7q0Gze8eXzqpNNbMqQTU0mMKh9x5H4VNQ+48j8KUXBLV3ZO0zDJf7J0YeI8eYqlRTk2nlFBNp5R9FjkDAEG4IuD4g16pB0WxnYyE7icvLeR77+2n9alc1OOTThLqWQoooqZIgm1ZnEz53LeJ05cKebVlyxHz09u/3XrPVn6ue6iQkxK281FS281FVzML+zdzc/lRtfC9ZBIgMgLKw+qKrIdNVVmBClu7fz4b6Nm7m5/KroOtLbwy5X2o9/w/R1wI61+scPIGKhQimM9V1USIAAidXkFgLlSbC9W9o4vORYgra6kcb7/eLW8qo/w1uMAImIMkMuIjktr2xiJGv6q6t+ql+z8ZLnlXEBFkSRldgMmc2UpIBuZXjZSDe4IZTfLetS7es0tM/Gjz0pDHBYhU77xsi/mk+rB9rUvwQaFlwWCSNY8MqiWSQMyqWGZUVEKl5GHbYkgAMN5Nq0OZW4g+w7tR7xSnAy9UZFWOSaaSWWQpGoYgM5WMuzEJGOrRAM7C9tL1SjlrCL08J5bG6E21tfjbd6UnmTER4pZDLnw8rCPqsgHU3TsOsm9iZFsQdPrB92muH62/1sPVbiBnRyRfjk0HtNLtl4NP5mRxJIAWdo3US9rOrZiLNl+zroNBpQotZygck8YYjbAh8RinsCevyG/wBqPqMOrRnxGhI8CB53Z4SPLkF72yi/jawvVLC4lPpGJjzL1nXu2S4zZTHC2YLvK9oa0wi7w5j41yWTzd7f6ss+rHNFFFILAi6SylYpmG9YnI5iNiPfVbYEQXCYdV3CGID/AKa156ZYpgvVR2M2I+pjvuGZT1kjfhRMzHkPGkvRaRsTslAJMgQNDLIveEcVwxT8RjCgE7sxOpAB0NO1GDkztEHKTx6jCDpdBI0yxZ5XhYIVjUsXYg2ycCt1YFjYC2+1iby4l44nnxQSGJFLFQTI4A+84st+GVQdSO1XfA7DSFBHAqRRAaBc12/ExUqSfMsaNoIiRkzEOl1AUo7l2v2EWPM2diwFgATeuS1Dbwv9NSOmUVmX+Cboj0zi2h1yxo0bxWIVmBzqbgNdRpqLEa2uN9MX6vEJJE6/gljbRluLi9vHerC4Nrg6Uhh6XwvjriJoJoEaOUTdVCxDFSEYs9lVGVTftNqQFsb0/wAfCZI1xEQ+ujBK2DKJk3vD2gCVb7JI0azDQm81a4yxLj7EHTGUcx5X8iHbmCVoB9IzCXDsAMSmkkanRMSLb13dYvAhzuANNOiO3XMzYXE5VxKrdSO5iI7/AM2P5rw18wL0eJjlAAsweMOARo0b3AuPA8R51njsAshw+cpLhSJMFN9pIz3AT9oKwMbDioQ8RTra1YsFGUVI+g1D7jyPwpb0d2wcTDmZckyExzJ9yVbZgPwkEMD4MKZPuPI/Cshpp4YtiWiiimGeNNkylQCN4a/wrYxuCARuIvWM2d3PU/AVptjS3jt9029N4qxpZ4k4mhT2ov0UUVoDhVt19EHM+yw+dKKZbcPbXl86W1k6h5sYqXIlbeaipbeaiomcX9m7m5/KuuPxHVxSONSiO4/Shb5Vy2bubn8q74uLNG6/eVl/cpHzqD5LlfajP9G9uLh40jUFXkEbTyFcvWyygZpQ32j1jhSeGYDcBVqPZ955XLMQ5WyXucwXtWv3VNw193aJ41k9iQrNhopXPaaGOAm5vG+bqXsN3fsfG6DyttuvzTIxFuvjVT5GD+avqXUfpNaDeYNehrJYmn6lyDZ0dtw9re3NcfCqfTva74bZ2bCsVLMQSveBUMXGbeCWUgnfoa6T4kiLMN5Cn1fNr6KLCshi4Rd7dYVkOZ4mhllRnH9QWymN9BdlcA8ddaXW8ZQy2OcM1HRHa82IwcbzkNIrOhdTmDhCpDBrDN3spPip51nIOkmMjxaRdo4VI542GXsjqDKM+b72ZY9LXsy662rR9HMU5gIlCoI+4qgKscdtAdT2rhmJue9a5tcoFxkZ2hKsc6ZXKSlOvHVvIgRGVkW4zdmF1O8kNoQNBPxS9DjXhj6nrpHAIcakgUETywKWABMcyBoypI1AeCRvWLzpxF3hzHxrzi8I8wniyi7ZTmDWyOoBjZSRvDBWHKqmydo9asLZbGQXI+6yWDrbya49KVJZRm6+t9akaaptVLGYlgWVVv2CxN7WGo8NaT7fx8qYEhVAaRVjjbML5nsoa1uAu36TSYwbwRwIekuN6wySg/zScLB5RKScTKPDOUZQfBY/GqGCMn0eRIZeqaJomjVY1dmklLRRxJcgDOQFIIItv0o2zIDMBbKsCiFFDA6tZmN7AA2VASd2U162ejQJ9KYEC7yoAQSxWPqoraAqQjTuDb+qDwrXVawoIdGXQnL0/PubfY2yGwsQgklMzxWDMeBZFfIPwjNYeVq0PR7ZF36+Qai6wg/ZXc0luDPuvwUDdma+N2ZtdhhZMXIG6tlacFiS5RYlVOyfFY82vjVfo/01nlHWRsxytlZWkdlNrHitmUgixHjUdNp1OyTT44G6nUOFcU1zyP8Abuy402uZci5psMDmsCc0EoS4O8ErKg0+4KsGQL2juGpPgBqTXjEpdYZ2sFVJgDe5IkaJzpbgYwPWs90j2fiMRGUWY4eKUBH7CSEA6HW6lAwNjqfS5qpfHNhcolisU7KxIXG4SPicCSy+AMkbpcejCtJiYbsjDvId2lyj2Vxy7rc0FZ7AdH1w2MUqXmmEcrTSyMAzl2hVFGhsAFaw3C+/w0DSAS3bT6vjw7W7/wBVei+pZRnyj0vDKyy9Rj4n3Jix1Mn/ADUBfDvzKiSP9vhWpfceR+FYzpbmOClkUFWhyzx333hdZL24aKR61sEmDoGG5lzDkwuPcaoauOJKXqJmKKKKKQZoy2f3PU/AU82E/aYeIB9h/wBaR7P7nqfgKcbGP1v6T8RXaXixF6rhD2iiitcsCbbg7SnyPx/1pZTnbkfZU+Bt7R/pSasnULFjFS5ErbzUVLbzUVEzi/s3c3P5Vcqns3c3P5Vcpb5Llfaj5n0o2PLhocU0UuWLMJ+ryXOYOjvlkzdlWy5rW3311rbYfARdZ10aLncmVTqSWP8ANS5OlxrajpNsoT4eRNxZGW/5hax9tKei+0WOEgZhdXjQkfiVQpIPAhgfZVmMnKJo6WXU2n5GiWMFch7pFlPiL3A/Mpvp4Ujx56pitmkZRcrErSMBa+qqDl/Vam02NUxuUYZ8rEBhYMwU5cwsVOttRY1GA2pDEioWCsN+9ELcWDsxQ3Ou+/jrXUi635EYHZcUkY61I5SQj5Gs6qGF1JXceOvlpUbWEaIS0cMSLa0nYRVHC+lz4W18qsY7ZUOIALqDlvlZCyMt9TlkjIYXPgdaTRbGwWHfrZCHnUsY+tmknkFicuRZXYhiLaqL3NcUgcfUc7LzFpHZcqsylL6NlyILsv2TmzaeFqzWwkJhhdbG7SOBe11lkZhrwNiKddJdrGLZ80yhlbqjkDCzB5AFjUrwOd1FvGquzMJ1UcUY/prGn7AF+VRztkzvaEsdMRqsDMzM1hmQrYG5GvE8d5rM9IJCZoYmsvUQzTnW4JyiCJtN2rSf+CtjXz/pDiL4zGn7qYSAeoknYe8VLTeKYiPJW2LsT6UzSvYxxydw6rLKBd8x4oMwFuJ37rVqhhopGY/RsPI69glijmPTda3Z0N/Wl/QUXwSjiJcRm5/SJD8CtM8bsHC4iTNLDFJIgAJZQWA+yDxI32vpvtU7LH1GxCqKrWPMGxUWHwrm0YSFPrFTLlWy6ggXtpw4+tLouheGLXWARLvPVyOlzcEMOrYBabS7FgZVQwxlE7qZRkB8er7t/SowsZibq7kxkEx3JJTKQGjudSBmUrfUC43AUpTa7XuTdaeFJbHDD7OkVDEZpTGM2UOUkGpuLHKJAd29iNN1WnjdwFZQBcZje97G/ZHn510vrVPb88iwERkISDmma2WBALvKfvMFvlUbza9gDUpNt7k5VKtbCnC48PjJ+rs9zfeAUVCUF/J5etYcbJfiKuzYQlszngtiNMpz8OQO8+NKOgmy1igLqpXryJAGN2EQGSAMfvFQXPm53DStBij2D6H3itGKwkjHk8vIs2/K4w5DAEOeqbwZZkeMNbh22TTnTbodPn2bhG3k4eMHmqBT71pN02lKYCdwLlAjjmksbA+6mvQaHLsvCA/4Cn9wLD3NVXV9qFT4PdFFFUzMGWz+56n4CnOxV+sPkp+IpNs/uep+Ap/sKPvHkPmflUqVmxF6rhDaiiitYsHDGw5o2HG2nMais1WsrPbSw2SQ+B1HzFUdXDiRCSM0281FS281FVTML+zdzc/lVyqezdzc/lVylvkuV9qOGN7h9PiKQ9EHEbYjCNbsO00QNtYZmL6DjklLqfC6+NPsaOwfT4isdtMHFTrBhBfFxdsTBsq4XNpmdgDmzbuqscw32AvTIPZ54G02uu5YWTa/Q0+4vsFdMgtawt4cPZWb2R0yQzHC4hkTEKQA636mfMoZTE7bmII7B132vWmoeUb0ZRksoUbQ2MneTC4aQ8VZUQnzD5GB5EDnU7IikB/3eLDIPsqUZnPn1ahVUcyTpu4tq4Y7HJDG0kjZUQXY/wBhxJNgANSSAK7l8HHFJ5EHSmTrJ8NhxuDfSJfJIjaJf1Skf9NqtRd4cx8aUbImkebEtPGY5y6ZlJByxNErwJccVVmzD75c8abx94cx8a7L0POaux2XP4bDk18y2lJebHHxxmX0iw0aj419Nr5rteO0+OXwxMb+k2FQ39qmmaTvfyHx5LXQTH5JpsOd0n18fmQFjmX3Rt+o1a/iHgZOoXE4d2ingZe2t9YnYK6sBfMoJDWIO5tNayshdWSSLSWJg6X3EjRkP4WUlTz8q3+GxKY6COWGWSIgkgoVzRtazxSIwKm24hhwBHA0y6PRPrNSiXXDoZlMH0h2nMAkBglY6GUwTRqn4mYkIfQE/hrY7L2QYgGkkM0xBzyNoST9lVGkaDWyjmbnWreFgZR25XlPiwjHsCKorvVeU88FpR3z+fdnnLWS6dTmWTDYBTb6S+aYjhBF2mHlmIt+nzrX2rBnGLNtTGSobjC4YQqRqM7M7vY+TBl9DTKI9U9/ITqZ4h8zT4M3XMNA2oHgu5B+0D214xjdlv0D9z2+YrvGmVQPAAewWqm75iv45f8ALEL/ABjHtrSMso9OD/8AQnW1zIFjUeLSSKi+8g+la7D4YRxLGN0aBByRQo9wrJbVHW47BYfeA5xUn5YB9XfyMjD2Vsm3HkfhWfq5bpC5iWiiiq5mjLZ/c9T8BWq2ZDljHidT6/6WrObCw+ew4XJPIW/9VrqtaWG7kaFK8KCiiirw4Kq7QwmdPxDUf2q1RUZRUlhgfOWGp51FaLpJsffKg/OP+7+/t8axKyT4uQxYOyopKy4phmSMjekS/wBWQftXib1mWR6H4jP/AEZOfShk/SCLD9lyzSuexFGpklk0+zGutvM2HnXpMPtDEf4WBjP3gMRiD+kERR6eJcim+wOjEODU9WpMj/zJXOaWU+LudTyFgOAptWfPU7+BfV/0atWmUViRmV6AQNriZMRij/xpnyekUeVAPKxpZEItm7VKpEseGxeHRiUAVIpMO5QsQO6hWRMx4E5jpmI3NJekuxHn6mSF1TE4d+siZgSrBlKyRPbXI6mxI1FgaXC1yeJvZ/n3HuCS8Is2n/DuGQzGJgi4ghpYnQTQuwLEOq3V42u7G6ONTuqhsrortPCkrHi4JoR3Y5hMSo4KJBdgOZPKnUXSCeMBZdnzrbS+HMM8fp2kYDyy1ZHSQndhMby6pV97SAU1W3RWM5X0YJpcFHrNo7vouFv4/SpMv7eovRgei8skizY6RJGjOaKCMMsETjdIc3amccC2g4C9Wn21i2No8A485p8PEPZGZG91A2fjJv586Qod6YUNnPkcTJqP0Ip865K2bWG0vz6knJv4magweJMmKxcd8QrYmWN4eyrZYG6lHgvYEgIVKE9rKCDff02b0kw8rhRKqyAgNHJeKRTfUGN7NettgMBHBGsUShI0FgovxJJNzqSSSSTqSSTVfavR7DYn/eIIpbbi6KxHJt49DUo6lcNbeRUs0im+rzPNfPekaW2nPH/+nCxyp5vh3dSOeTNWpm/h3Cgvg5JcHJwMTs0Z/PBISjj2V8+/iLjcVh5MJNiIgJ8NIcksdzDiY2ALLrrG/ZsUPByRpVzSWRc/CyLqlDk81zw7ywSmXDSdW7WzqwzRy23Z0uNR94WNTtjaMMSrKG+qmGeK2rMDvQL4qeyfC1LcLJPiJhGVbDxlDJc26xlDBdL9wkkcNPZWtLGNydcJyl4OTZ4f+IxEiRSYYtLIDlEMiNfKLnsy5Cul+J3b6Zt0plPdwM9/xyYZB6kSMfdWPx2EigRHTKjRSJNcntOEYdbdjq56tn8a+gS4ZEXO8irGNcxIVbeOYm1rVnWxjF+FGr0Th4ZSMNtPphPLNJh3dMPlOUxxsS8gKK1uuNjazWsgU6b679F4FEuIjUAZ8OmVfDq2lUgDwHWJ7arxFMRNiiED4eSXMjMDaT6uNLqGF7Aoe1xuLbjSbZoxMUqYqI9dFFJKoT+o8BbKcrfbuFuL63UHWrleEsYwVLtPNpTW/J9RxExCEr3jov5m7vvN+QNV8NF9ZYarCgQebNYn1yhf3VEG14pYRLEQ4OiAaEudMhB7rcCDu1pZ0m2gcHgXK6zyHIlt7TSki4HlqR+UCnFEs9C16/FYzGb1zDCwn8EOsjDyaQg+la99x5H4Uu6N7GGEwkMA/poAx8XPadvVi1MX3HkfhWNbPrm2JbyJaKKedHdj5yJHHZHdH3iOPIfGpwi5PCKMIuTwhv0f2eY4u13m1PkOAppRRWpGKisI04rpWEFFFFSOhRRRQBDC9LH2asSgRqFjUWCqAAoG4ADQCmlFIvojdHpZKMnF5EtFXcRguK+z+1UjXnLqJ1SxIuRkpLYKKKKSSCiiiuAFFFFABRRRQAVjf4idJoo4jhOqXEz4hdIW7qr/AIspGqqDqLWJI0I305290mTD4ZpVtI5Zook3Z5gzJkPgAUYseAVjXzrCYMqzySN1k8pzSyHex8APsoNwXgAKv6TT9b65cL7jaqXa8eXmLej/AEUjwwDHty/eO5fJAe6NTrvPluq1t+FupZ47iWIF0I36astuIZQQQd+ngKZUVsZecmoqoqHRHZC/DfXxDrBFLG4DA2OtxpdGuAeR9lCbAw4IIhjuN1xmtyDXA9KotsWaEscJIoRiT1MgJQE6nIw1UeVSJdoHTq8KPPNIR7Ab1L5MXn/uO/yz/P8AZc29FmgcZmXMMigG12c5FF9+8jS9X0jCgKNAAAB4AaAeylOF2NIZFkxEvWMhuiKMkaG1s1t7HzNOKixsMtuTWCjLh3il+kYcDrR3kOiTC1rH7r2uA+/gbir2xWG08fHNlZcNgtVVxZmxLAFgV/4d19V0uDRVMY9sFP8ASkBMTWXFIPtJuEyj76e8XFEnJxcUZ2u0nVF2Q58z6dUPuPI15gmV1VkIZXAZSNQwIuCOYNNsDsm+r7vu+POqEK5TeEYGMifYmwzKQz6Rj/P5Dy8616IALAWA3CpVQBYaAVNatdagsIlXWoLYKKKKYMCiiigAooooAKKDXmgCb1ymwobn412oqE4RmumSyjqbXAqmwxXl41yp1VeXBKfI+X9qybvZr5rf0Y+N3qLaK7yYJh58v7VxIrLnVOt4ksD1JPgiiiilnQoNFUttbSGHw00x/pIzgeJCkqvq1h611LLwgPl8jNJi8Uxa8UeIxAhHAF5LzP5ksMv6W8TVmuGBw3VxqhNyo7R8WOrt6sWPrRjcUI43kO5FZv2gm3ur0kY4SSNimCqrS/c7A1NccGhEaA7wq352Fz7b12ro5BRRRQAVFelUk2AJJ3Aak+lN8N0IxU2WyiJQyEmS47IYFrKO1e199q6lkXZZGtZkxPTLZXRuXFaKnYOhZtEtuI/FyFbjZXQWCKxf61vxd30T+960aqBoNAKYq/UzrvaKW1a+rM90M6Gps/DiFZHlsWIL27AY3yIPsqPMk3J8a0JFTRTUkuDGIvU0VG6ugTRRRQAUUUUAFQTQTQBQAWqaKKACiiigAooooAK8vGDvF69UVxpPZgVnwKnxH/nnXJtnHgfbV6iqs9HTLmP7bE1ZJeYtOBbyPrWb6cbNnkw6RRRM+eWPrMtjaOMmU35tGi/qrbUUqPs+qMlJZ2GK5pnyE9H8T/gS/salPSbo1i3wrpHhpmZyi2CNuLjMd26wNfdKLVcVaRbn7QnKLjhbnyZOiuKO6B/XKPiatw9BcU29FX8zr/23r6dRR+mgftGx8Jfn1MFhv4bue/Mo/Kpb3m1N8J0Aw697PIfM2HsW3xrTUVJQRXlrLpf+v2K2D2bFELRxqn5QATzO81ZooqRWbb3YUUUUHAooooAKKKKAItQDU1BFAE0VANFAE0UUUAFFFFABRRRQAUUUUALtobeihdUckMwBWwve9xp+oKvN0HGqh6YwWJu/Z0PZOhK3C8ywZB+JSOFOJMOrEEqCRuJANtQ2l92qqeajwryMGmvYXUgnsjUhi4PPMSeZJoAWY3pPFHGHGZgyO6cAwRSwAY8WAuN5sb2qJulUSqxyuWXMCtlvdeuuL3t/Qk48B40xOzYtPq00Fh2V0GULbduygDkKl9nRE3MaEkEXKqdGzZhu3HM1/HMfGgBa3SuJc2ZZAV6wns5rCNpVvdSd/UyW5eYuS9KY1YqVcFSc1wAVCo75st7kdhgCBqaYnZ0V79Wl9dcq/a73Djx8ak7PjJJMaXJuTlXU2IudNTZiPU0ALZulUagmz2VlV7juMZBGVNrksNTYXBtodasYjb8aAE5iCgkNgDlU3y3sd5IIFr/OrS7PjBBEaAgACyqLAHMANNADrzo/2dFp9WmgIHZXQEBSBpxAA5CgBa/SqIXusnZzZuyOyUDF1Ou8BHOl+7pe4u46wXtfW17eQIHzFchgY7W6tLWtbKtrWK2tbdYkcjXegBLtDpKscxhVc7iNntmsSwyFUAsSbhr3G63Hh4h6TZmAEdzcoQG1EgWVsgDqug6pgSba8Da9OZcOrd5Q2hGoB0NrjXgbDTyrl/s2Ld1cdguXuL3TvXdu8qAFD9LlHVgLd5ITLlzAEHq+sWMaXYmx1A0sPGhelJzKDF3iVJu9lcdb2bsgtbq9SbWzAgEa05XAxhQoRAoBAUKtgG7wAtbW+teV2dELWjQWBUWVdAb3A00BudPOgDxsvaHXISVylWZCLk6qfMA6ix1A31crnBh1RcqKFUbgoAHsFdKACiiigAooooAKKKKAC1FFFA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5"/>
          <a:stretch/>
        </p:blipFill>
        <p:spPr bwMode="auto">
          <a:xfrm>
            <a:off x="1835696" y="4875486"/>
            <a:ext cx="2352675" cy="17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 descr="data:image/jpeg;base64,/9j/4AAQSkZJRgABAQAAAQABAAD/2wCEAAkGBxQSEhQUExQUFhUWFx4ZGRgYGBcaHBodGB0fGB4fFx0bHCggHxomHBgaITEkJSorLi4uHyAzODMsNygtLisBCgoKDg0OGhAQGzQkHyQsLCwsLCwsLCwsLCwsLCwsLCwsLCw0LCwsLCwsLCwsLCwsLCwsLCwsLCwsLCwsLCwsLP/AABEIAPcAzAMBIgACEQEDEQH/xAAcAAABBAMBAAAAAAAAAAAAAAAAAQIDBAUGBwj/xABLEAABAgQDBQUEBgYHBgcAAAABAhEAAxIhBDFBBSJRYYEHE3GRoQYyscEUQlJy0fAjYoKSorIkM1ODwuHxCBUXVJPSNENjc5Sj4//EABoBAQEAAwEBAAAAAAAAAAAAAAABAgMEBQb/xAArEQEAAgIBBAECBAcAAAAAAAAAAQIDERIEIUFRMRNhIjKBkQUUI1JxscH/2gAMAwEAAhEDEQA/AOHNCQQsAkEEEAQQQQBBBGQ9n8D9IxUiSxPeTUILcFKAPo8JnQx8EevdpbBws8DvsPKmMbVoSW04c41fafZPs2c5EpUonWWtQ8gXSPKOSOrr5hu+jPiXmqCO1bS7DE5yMWocpiAr1SQ3lGqbS7ItoynKUypv3FsfJYTG2vUY58sZx2jw0CCNt2f2cbQmrKO47tixVMUlI6XdX7IMbvsfsNVY4rEeKZKR/Ov/ALIWz46+UjHb043F3Z2yp+INMiTMmn9RClN4sLR6N2R2Z4DDs2GRMV9qcTNfxSWQOgjapOGKRSkpQBkEISAOl40W6z+2GyMPuXn3Y/Y/tCcxmCXIT+up1NySh/UiIfb/ALOlbNl4dSZip5mKUlbIpZQAUkJDklxV5R6JMjiVH9o/AWiGVhqVHdSDxAjT/NZN7n9mf0a6eW8D7IY6cf0eExB5mWpI81ACLG3PYfG4OQJ+IlCWgrCPfQS5BIskm26Y9USjnGm9sGE73ZWJa5l0L/dWl/4STGyvV2taI0wtiiIl5mgggjvaBBBBAEEEEAQsBhIAghY6J2L7BwmNnz5eKliYUywuWCpQZlUqsCAfeTnGN78KzaVrG5051HeOy/2SwOI2bImz8PKVMUVgqVmWmKSHvwYRvuz/AGcwUm8nDSEEWqEtIPmz6xem4YKBAYO1RAYkDMdRbrHBl6nnGojX6uimLXeWAHZ7s3TCSvIn5w/Z/sts6TOlqlYeWiaAVJISQoBLAm+XvgX4xk5uBC60AkAPZhYrZVSP1gXYnJ4kxLjfArmBNI0G8Rnews58I0cp9tuoXYURRw66GBfeYBwXKruWz68ouIIchw/DWMSTymI6YfEcuY7Z5PcEefDrFQqkA6PDBgkaAp+6Sn4ERIQXhWPGIqE4M6TF+BUT839YYcMrg/8AeLHpeLUDaw1BuVIpDipM0D7yyX5Ukls4Vapf2i/ArUDwFiXzi6TGJnz0irvSQmxBzCck0qSDxY5Xc8IvE2tTEJTLUve3UksFru3Dx+cOm4CWpJTMSFJUGUlRJSRwUCWI8YSZgEKBTkD9klOX3TofKK87DVK7vvCaAFFKwlSd+pIcWJYjU8DE0fqjX7IYFv8AweGPLupf4RzPtu2LhZGCkqw+HkylHEUqKJaEK9xRZTAHgW8I6lLlzkJlpFKhLABLqSVMmm4Lvxzb5aF2ubFxOKwiBKlLmLTOSSAz0hMwEsCxupIYXjbitq8blhas8ZcAgi1jdmzpNpsqZLP66FJ/mAirHqxO3IIIIIAi7sbZczFTkSJIBmTCyQSEiwJzNsgYpRc2PtBWHnyp6felTErAdnpILPwLNEneuw6fsXsPnKY4nEIljVMtJWfNTAHoY6L7KdnuF2arvJPeKmlJSVrU5ILEhgAnMDSNlRiO8CVIulYCgq7FJDg21ytqDCqRMLGwycOeNzwIazEeUeXfLe3aZddaxHwilSVBJS4qb3hnewLNb/KIzKUkpILsVA2JYLL2u9iAPCJUr3yBf/MfCzQLmEJWciH0ybxz4vGhtMklQmLJSWUQxHIAXDcj/lE0lZKXIY5NzhsueGDm7gZakONOBhMTiEpCQTdRDNm6iAM+ahGSJRfMCGqwyXJbOxubgsCG6DyhiZ4SpKDmoE+TDLxMWK4sJKHuqU+/wuSzsw9QIZJkrSRSQQXUtRclRLNTewbyAA5w/EIUaqSA6WSeBvcW8IWSpQVSEsgJzJcu9hnwfjpfSKiCfOUhNTKUtRAbQP8AIepbjE8iaLgKqYs7659cxxiHBqVvqWKQwJBycPU3LK/BuEGDmhipTIqORZJck2PPze5iaVbKvOEZwYkhusAiniDEzyMkkvyfgL+ZPTjFgm0BFoDHSsZKC1WpKbZHIkXYZCqrTQnjEs6Ql67upSbg+CR0dvjEmGlsljxOfMk36RJQMmy+WUNivKUXArCmBBydwWct5afgYfGE+8GdZSKd6wyKuGUStvG2abng2QHmowyXh9ylyN53HM3+JbhbhElTMQsB1TGoDgpId72s3AE9eUYLaXsjs+fWqbhZNIclSEhCrZkqQxf3tdBGyzqwhZYFV6Gc20ccdYwHaHixh9mYyYTfuSioBi8z9GnLmuLXe4iGMzGu7y3NUCokBgTYO7Dg+rQyCCPZcQggggPS/ZRtsztlYY5mUTIW2gTZGv2TL9Y3bvQ9JzsfOw9Y4p/s9bVZeKwqjZSRNSNN3cX5hSPKO0omoDBxfL8AeuUeVmrxvMOmk7qiUtlkFgGceZf5REkVAg5OQX1azHkfhFhUoE1ZEHPXw8OUMmYd30cg+TZ+UaG6JRmWghwxdmL3JGV83hsxQMymlwEuTZhoPNj5Q5WESAGBsp8zmXOWWsMVKSokF3KWLcL5+vrGQuJQM9ePj/oIpIw9S1Lc5FLciEmDFoCUEgl0oUBk92PDkIVUhQUClTAMKAABm6vEkZdeMWETS0KSAAQpkkB3D8HN35wSZ6mTUliXqbRssne3CCXML3Az0bLrq/zzhsxSitgCGI4sU2d9HufIZa1EqMQCA3AE5boPHTQ6xARLWlJmJ98cDepksW4ggMc+kRysSmtalGkBRSH1AsW5BSFn1yvF0yhu6NcN4fBoCNcpnNahutc2Daw0pVTb3kvSysy31nDZ8jDhhmL1E3JubMSSXbmr0AhqVKoUzkk58AToM7J5ecApnqA3kElwAE3d2D30BJfkISVOUVLqYBOWh4ubkNo/EGHrnpl0pLubDqQNfHLNojwygtBKwkAki9re6AX1Je3MCIHSJtaQpmBYjmDd4mBBYi73tEa8KLsVJcNY9bPlcnKFlkmohlB21F02Ivnf5w0bSZXLACHExUUkrSgtqFEPyccMlUnpCS8Qq7puC3LMjPwv1iC4I5r29Y+jZyZYznTkg+CAVn1CY3pGOIcrs66UJ13cydblz91jxjjHb9j1KnYWSpqkS1TCEuw7xVIuc/6s/kxs6eu8kMcnasuUQQQR6zkEEEEBtHZltX6NtPCrJISpfdq8Ju5fkCoHpHqVcgKYnRwR4x4zSWuI9ZbA2ycVhJE9JAVMkpW2YK8lpfkpJFmMcXV17xZuxT4ZpUsc/Mv56xCiSHL3uWfQFvn8okJJLmw4Fn8wYroKqbvY3IzIuxGvA+ccTfAkyCnP7SiwNgCokdbxGqQoqXSoOUgaik58C7+jQ3/eUtCR3k6U4DF1pD+Z+MUZHtPh0uDMlqLmyFVl95TAJB3bAA6kxYhe69iMCpSwokgMUsGLO17+DW/GHSApNlXKlqfgkXKW5NSIo4r2hlFUopGIICnVTIn5UKAB3OJB6QYjb4cFMqew4pTLu4a0xSTkDo14p3ZOQQoOPI5jS/UGI8BigphclSaha1qXbwKhGKVtxd+7wrEl9+ZLTfO9FWvxMVpG0p7N3OHsSzzVqO8Sf7EB78YnKPa8Z9NlSETR9RYHgYSbgUKOr0lLuXYtkTqGtwvxjXZi56gwMtA0plFTWAcPOFwBazDyibvMQwecri6Uywf4kqt4w5x7OFmfXhyUFLi4IyLBw2TmGst0gJFLGok3e2RHXTyjAkzjnPmHqgfyS0xEvDqOcyZ/1p/w7xvSMfqQv05Z7FYkiUpdJSWYB7uTSOrkQhEpSUFZSCDUCSE3H1hfnnzEa6vZSFe+lK/v738zwqNmy0+7Klp+6hI+Ahzjwv0vuy6NryAVVT5Kaibd4l7MnjwAPWIJm1pYlhMqYTTZwiYp2BH1UKFL3v8AhGBmbckJNNSibgJSlWmelmiCdt8fUkrJ0cj5PDnPpujo7z4/5/ttcja0umlJW7AAmVNAyCblSaeJYmJPpNKTQHL0gEm5JAF7mlzctxOojUtge0EybOpWgI3CsUqcEgiz5ZEHXMRumExCZoBAsUgsW1exYkO6TF3thlw2xTxsbImhamUkGmwXbeUBv0jOkW6uNI85druP77auIu4llMscqEh/46o9I4nDopJNgAS4JDaltNHjyLtPFd7OmzP7Ral/vEn5x1dHG7TLjzT20rQQQR6DnEEEEAR3jsxXM/3ZIAmrCXmFklgP0inuA9/HWODx27sixIVs+nVE1afD3Vf4o5OtmYx7+7o6aIm7avoz/WmEHRc6cr4rboIP9zyjcypJ1uhKv5gYWasP7xDByzPqQL20J6RYOJakfWLeGRPyMeTuZ8u/UQhRTLG6EpAeyEpTln7oGUXEzFjNam+8Yo0B5qWzFQz+smnzdJPWL0uZUkcx8Ys6QKRzfrFSfOCVJSLrU5A4BOaiM7OA2pIFsxajHCUleIm1F2RLZL5A95flVcc6eUWuidnSpZmJUbklikqJCSPutZxd6dW0cxz5xkqsWqLIBLpVmWIJ3QBazZE3AVBMExSlATKQDuhKTYFmezMwfxJGQh2DxCZwUaiU2tkzErsxcEVJTyKDGe2Ok0/ECZKChUP0iPdNwa0p0zF/AgvrEsqbNpBZNRAJSo0kPoSmoE+FoxW0pwliaALDuVNz7ynz3E+kWihZckrO6oMKQk1F0kgGpwGDgjWw0eBbTiphLUywQASO8USAXzFAtY+RinhZyptapi1JSlSksncSKFFLlT1ElnsQGLGKiBMMpSRKmA92EhKhLUkKQ7KcrC1XY7ynsDYkmItnhQsQmoqUr9G8whzZqt2WW0uIukW5pl1VIEoninDrmn95EN70VVrMqokGoy5uHLZB1qJL2AbpCTiQN4l2v3mI7s8MpQbrD5M0n3C5/wDTniYfKawgNO2umbKXOodirNQC3enIgv8AX1vneExyAEEVKqZ6u7nDzBNPGzZRkfaSUkTVOQmsA/WlEqZrkA1ZjJshGBnzVTJOaQ1iFTFAqsACHszeGUWHu4LcqVnev3XvZYfpZUwl1VUgqKUguFJsBckbljleOybP9xBLElIcgM/T5RxLZU1UuizUmoslN6C7lZcka2LgjnHXNnKV+jYliWN3DCpbhy7mwLg8miT8uD+Ixu/JH2g7Q7jZ2LmOxEpSQf1pn6NPqoR5Sj0F28Y+jZ6ZYzmzkg/dQCs/xBMefjHodHGqTPt4eae+iQsJBHW1CCCCAI692OzP6HOTwnE/vISP8MchjpvY3PITi085ZA/fB+UcvWxvDP6N/TT/AFIb/PSVLCciQ4fgAUnx9/1izs+WRcqDCxAH1gAHfmz9dYmKAACpg1/DQn1iOTKSCoBLBwoFzfXoX848aJ7aelMd1xBBuIcAYjYuCCKX9GPLi0S1RAhXlzLf69Ypz8ORNE1Ic00LAA3ku6b8UkqYPkpWrRfhigddOEZROkUpc6kAvW/AANSAC7mxcvTnnzirjl1jdWUkiyUe8SCDYA6jjoXcB4yc6QFF2TVxIBI/PCHolIBYBIPJgTGUTHyxmGLx0giUtTby1oUQDwUiwJ0ASH434wyc6UOVABKqiTJUqzVELKbDMnTSMyAMg1tOH5aGFAUDkQRc8R48L+sZRYmrXpa5a1FSDLWPdIGHmzGO6pix63yfhF3ulTHRSo0/2hoSxyZMu6hyVzjJScKlLJSAlIJNIGZJcHwdzzPV5wRds9YTf0kVYn6GuWiygCBYSpSUBzyIX+bxPNwq1JDLSTm02WlY45Jo8Pxi6C8OicpXi1ja+yp0ykpSAQD7q7Z8FjkLB2fOKJ2FOT9ZV70oly30N1KVS/4HRn3BJ+J6N/pCmHNurlvWvGJavh/Zslgp1J+t3i3PBghApZtauhjddi4YuCVqpQfdtc0kOWYZK8wGa748HnGV2OgkF+MK27tWW1rR+KXI/wDaE2hViMNI0RLVM/6iqbjl3frHJY3Ptexve7VxAdxLplj9hIq/jKo0yPaw11jiHlXndpEEEEbWIghXhIAjofYvO/pM9HGVV+6oD/FHPI3XsjmNj2+1KWPgr5Ro6mN4rf4bcM6yQ7OhACiwN8y/pFgCKxICi4PiEv4ZX6tE0olg9rXjwnqnqER1kAkjLgR6axLC0EkcBfxP+UEIhT5ZfhaJRFEYRQL8nLEsTU9z4Ej8hpcOhQd1O5fLkzXP54Rkhgn3W+SVMDdjYEg8CHbTTnEk1iSm4OhORbgeIz49IcJY+ZHPN4EFJ1B6/GKGzUky3IANPk4hZxDoGj34DdID+cTnpfw9YjQQ1oqERMNnByGmZOfy84Ym6CL1MXHNmz4c4nBhlV2iKimrLboub3B5W/PCHlRfK3r+T8ucPeI1zyCAEkv4aa35sOsAyShTqJ428gPxiRZhxOsRmMZUwHjGZ2LNAQST7pJ6fl4wusZXYoeocwItPljkj8LyttTGGfOmzlZzZilnxWoqPxirF3beD7jET5P9lNWj9xRT8opR9DHw8gQQQRQQQQQBGz9m02naOHLt7485ahGsRl/ZCfRjcKof2yB0UoJPoTGGWN0tH2lnjnVon7u/z1hwSWOYN9MweV3i0FRBOSCm/D5NpfKJZQcA8RHz3h6/k+JEKMMMKkwhEomaREXeHCFUl4yRFNVb4xEkNQ5uCzGzva3hnFkcIUjziwEqqTbMuG/GIpirDPO/Li/gbxMhRyhzxUQ135ABufhDRLqCw4DkDoyXHk4idV4bKSQT08/y0RQZDnO1mHAgwqpYcFw9x58B0eJK2iE3PgB8X6G3rAKhLWd4DDyqGkRJETxl9kzN35Rh1iMhscsVecKfKX/K8+9rOE7rauKDMFKEwc+8SlR/iJjUY6f2+4RsZIm2abhwOqFKf0UmOYR72Kd0h5V41aRBBBGxiIIIIAizs6f3c2Wv7C0q/dIPyitCwHpebZJCnY2sW9YfhEgJDEs2TuPW+cV8Di+8lIW1loSoDhUAQPWLUoNHzff4e1906RCGGlcMK3+METgjUwvejiIx87EAEAm5NnhUq3mYskZtm7G3rGSL1QhCuIiDDKSoEAE20gJjNBuIaJ4fIwCROc/o1NYi3n6RJIwUwMVAbzDMB8zZzmRdoupTcezTM5EwtcTfQplYG6LuQVB2KSA7OM0k9IsJ2afrLSfAHpnF4ynKFBzpEXd53P5DRfVhpabqUsBiTu/Za2dzfR8osJwkuopdRbwFm6628+EONjnVjEEjMv5QpmRlVyZKQ5BL8356DgCYXuJSg6QwIsRd3yIqeL9OU+pDDgknKLMpwxS4c5FmVyNsmc29couypbE2lkckAcOL8PWLeHnF2Li/AgWsOVwxi8JhjN9uVdvOz/6JhJt/0cwy8mtMTUHH91HE49R9puyvpGzMSgAlSUd4ls3lGu3MgEdY8uR6nSW3TXpw5o/FsQQQR1NQggggCCCJsJhzMmIlp95agkeKiw9TAekfZTZVeAwkyySZEvcDm1IAL55MYyM3ZzJqKlaAikuA7EnRgHNiXazxkyO4lUIYJkyg3gkEJAH7Pw6W5ojw5rWZ3p6MXtEa2wadnyyspK1q3QSQwDGpsn1TbxfSLSdnSQfdUeZULv05RYnYILBBcOGLEhwfD858YYnDrBLKBuCxHCxAbIHPW78bIpVeVvaL6IgWSlIYuM+t3s4e7axIEsv+rRTTawJq8Tyy65Qq5i++QgJAQUKUpRN7MAlI4uoFzp6LLxOQWGNLnPMFmHFs34MYy4x6Y7lXn4yhKVkUupKVCkMCshILs1lHPIh87QmOnlSVJOopSGL1LBAGebjhYaxdkTkTAHBD5BQYmk6cbgfOExckFSFMHSsORnvAoZ/24qIpyULUUuFFOYCrgKDXALsb559IjlbOpoIJJAa+rAMS1nFIYtFpeBSHIYEqSom1qWLDgCEwuHXUAsKSpCiFJUGakgW+fUQNq00LSVqAC1FO4LAOzMb5WBfxy1hxG1TJlBSkGYt0ghApcFTEio2IS5Ym5DaxYnTZiV+6CitKQGPulnWVBxYuKeAGTw+ZPR9YtZLnTeJAv0PSAllYuWskA7wzGvUZ6jzHEQmJlSym7soUlrWPG4LX6P4xXm4GWSDu1XIIZ7kEkdQHhkrCqQFgKO8SQeBPHRhE7CPaGCKpM8OSWVTdmaXSWZtXy4xInY5QoqStV00gG9IDDdGQy4NeIkSlprADJKaQBfN3OT1Odc7XzizJ2gVpQ4pVTXnZJs4JI/WY/wCkXZ3Q4PZ8xBNSyqwFzwF7Nxcu5OXjFtEsDeBDcRfWHYfGpnSiosUsXGWWYiVMlNBQH4G5J4ZnOwjCY2vJItiCDkcxxjyX7UbLOFxeIkaS5ikjml3SeqSDHrGUFNvkE6sGEcH7edld3jZU8C0+UH5rlbp/hMuOvpLavMe2jNHbbmUEEEei5hBBBAEbT2YbP7/amFSQ4SvvD/dAzA/VIEatHUuwDZxXi8RN/s5FIPBUxQY+SFRrzTqkyyp+aHctyYpaClylKauBqqYZ5hieTiHKwiagokkjJ24Nw4GEk4IoVMIU3eEKPEEAJLcmSOrnWEmzVhBsSoEgMNHsdXsxtHkuoxGGWmYVFdST9U2pNss3FjzubmzRjvAVlQBS1gLZE5Zm4pz1fSEnY5aEoqSHJaz5AElTNbdSTS76RNN2ghJQCS6yEpDEXOTuza555C9oyZK8td5XeEJVc3Iu4YpHVSeGQtEeNxEtMwhdwJSysAE0IdN1NkCxPEsWektkZ8sKBFnII8/WIJchEwOq5UhL53FyHAs9z+ckIkVh0lrkMCLHRTPfmwvnzivN2a8oywtSbBLixZIYZZZAuGPBrNYXhyZiFVlkhW79olgCfAVaa8rwiStNISA1aiq+bhTdHKfLUQFSRsbupM2VLYJWoqCQ4ABSAUpGSAaTcPdSibkxcnoelLEJCScuAAYAZllH/OEkTluRMp3bWd7JBKi/1TcWfMDQwmF2hWtKaSBMQVoL6JIG+Pqk1AgX1diGhOwYDHFZVUAndSsbzkBVQZegUKQ7Oz9TS2XiEzp00Eg0EUjklUxIV+tcOD4cicoMQi7kbpYvo5YHwJs+VjwhqMM6VgppKirIvm9wTkbktoSYBpwKSrvHNQLvbhTwyZ/M5Rjalicqa4oSUoUDmEFIUKf1itYfjSBzjIIwhQGR7rKdPuh1Fw1iwF7Di8Y44VXeSqmrmEd6QwqpQWADl0ukm+TlmcwhV8rUErJRcEsMt0c7hyOHEDiYlRKBdsnDeQPziTvhUQ5BSLhs3ybUs2nHyrbPm1masuBVQElwBRm2hJUVORyGaTGMwu0S9nAKSUkAMoFN7hYA42akfC0SYdK0q3r1AOR9oO5PBwctKc7w5aiVJLKYEpNja4L5XG61uPIxDKxVK0pLh7ENmpRN+Nik+Y4iIrJrjnXblsvvtnCaBvYeaFG31V7hHmpB6R0ciMftrZwxOGnyDlNlqQ/AqBAPQsYyx243iWFo3XTyHBD5sspUUqDFJIIOhFiDDI9lxCCCCAI7v2C4XusFOnEMZ08IBI0lpt0qWpOYvHCI9Sdl2A7nZWEQc1oMw8+9JmC33VAdI5uqtqmmzHHds82eA4cOACR42Hmcor4fElSVKUwAUoDRgndu/EgnwIiz9HSSC2QYcPz+J4xHicKlQLuKiCW1KWY38B4tePOdEK+K/rJX3vTu5nzbzhuJlBUxAICveLG9wzemUTH38wd2wOmeTDX/AAxXxGHUsA0IM1qaiWSHapQzuMxbk4cmMoVYlSkqaYkk1AEG5toz3yMVTg5gQlNd6t4glJUkElgRdNzoOVoklYinuUhLAhi77jDLxezeMOmTQVsLlwk+INVv2angpmFEyXLCVOpQU1RL7pVncuWSWve2uqTMeRSKDUqYUsDcAGyv3N7wfW0OlbQeZTSyd5i99xVBdLWBOV3PCJpc5KgC4KVXD666629IBpmvOCXyS7Pm7i/E2HrEzJyYO76eD+Od4gWqW4UR7ocLALAa7ws0Q4XDpV+mFQK0uXcK3gmymu4pFtLwFsy0lWTlg+bMHIcZZk/logGHpShlMmU7A5MElLKY3pB9ONxLgkkJFVyUpc2ZRAuQ2htFKaookAMpRdNVnzWCt2uRc8SfWCJgqYEO4JB1Ge9ewNmFuZHmmKnBKkuLKDKOg1SQ93CiWA4k6RalzkvQLsHfS/Pic4iXjpe/cEodxllwfMPZxZwRmDEUsjFhVj7zOfgfV4hVikpUhIApmOUqBtUd9iP1hUoHkeIdUzEFQBArIJLfZBa5+yWs/CIsRslC2zACkFgc+7VUnmGPA8InZVvv+IIYgXbNRYCxPEeYiSXPSrIux+Gfxhi8OkuC5difEZHxFvIQn0diSOILcwG+QPjEFkmGJzhJc2p+INxqIbOnJQCtZCUpupSiAAOJJsBE8jzR2r7J+jbTxAAZMw98n+83j/HUOkahHUe3PamDxM3Drw0+XNmISpEyh1Cl6kbwFJYleR1jl0eximZpG3Fb5EEEEbGIj1FsH2n2ctMlMnGYc92gS0IUruiwASGStlOyWjy7BGrLijJ8yyrbi9jorKwtK0qllLU6O71Ah9LN8GuoSupRJdNqQALWvfPOPIWA2lOkF5M2bKPGWtSD/CRHYOxr2rxmJmT5c+cuclEtKkhQCiHWAov7x3SbOY48nTTSu9t1cm506pgFOVv71RtlbIM+dgA/IxIZ5K1JAIYWUKc9czo4048IkStW9Y57rfWDDN8i7i8ObUDPVm845ttyDDLUqoqIpDgcd0kEk5ZjyhZKqjVSORa/J/i2kLMw7pUnJwelT/jDFS1skA2CnOhKeDANw8ucASgDNKiMkBupNzzsPCHLwKTxbe1+27/E8xpDE1JJq9136Uu5PiG/IgWg1puQCCrMhyAAAehJbkOEUPm4MKlqQSSCki7a6ls84VSZgqIKS7MGZmzAHEjUnOGd6SpQHuppHiS79GKeoMWEL9M4BELN3BABtq4bVsrv6QkielYqTcO2sNnz6EFSmDdfk58OkVcHg093LdwpuLGo+96vlAWAUhYATvKd8xZOvA3UB15RFipYSlki5KeOQUPS/rFpctyDqAQ/Is/wHlFcYVTAO/ugk5mlr+JgKgw0wLmkFnVLIKsyE+8kG4CWBDN9Y8XE+zZpWGUyVJN0pyFna5OWT2dnFovUxFJwwCysPvM97WHDjlE2IVDcqClGkq6kEgg8ndukR4CQEoK1LJcEqqNg5dRvkOWQvFlWDZK0pA3qiCf1yTfwJPpGN9oUkYHFoIsMNNAP2v0ah5w+eyb7Isb7abOkvXjMO4zpWFnyQ5eNO9se1HZ07CYiQhcyYqbKWhNMsgAqSQCa6bAsY4HBHoV6WsTvbnnLIgggjqahBBBAEEEEARs3sH7YL2XOmTUS0zK5dFKlFIG8FA2+63WNZgiTETGpHZv+PB/5Ef8AyP8A8oznsX2rjaGMRhlYbuqwqlXe13SkrYigZhJjz7FrZm0ZmHmpnSVlExD0qDOHBBz5Exot01NTqO7OMk7ev1WhR1jhPZF7Y4mZtIS8TiJ00TpakgLWpQSob4IBLCyCLcY7TtXb2GwwfET5UrktYBPgn3j0EefkxWpbi6K5ImNrigeHrDUqMc/2v2y4CVaUJ2IP6qaE9Stj5JMaLtntmxkxxIlypAOv9YsdVMn+GM69PknwTlrDvds7eOWUY3B7QwqpikSsTJMx3UhM2UpT2DkOS7ADhHl7a/tHisU/f4ibMH2So09EjdHQRiyI6K9J7lrnN6ewl4JVKElVVJGbuoANckm+r8RpCrRvORuhIZg9wXI5ZJ8tNfKezPanGYdhJxU9AGSRMVSP2SafSNt2b2w7RljfVJnX/wDMlgEjW8sp9XjG3S28SRm9u/fTUgAlwSElvvFm6HOHDFodQe6cwebN51COTYDt0QbYjBkDjLmBWX6qkj+aNjwfadsrENVMMpRILTZZSXBd6kVJBe71RptgvHhnGSst9Ajk/tt2tzsFjJ2GkyJK0yikVLK3JKQo2SRkS3SOi7M2rh5w/o86TM/9uYlR6sXfxjyx7SY3v8XiZruJk5ageSlEjozRn02KLWnlCZbajs6L/wAdMX/y2G/+3/virtHtoxU2WuX9HwwC0FBLTCQFApLb+d45lBHb9DH6aOU+xBBBG1iIWEggCCCCAIIIIAggggFhIIICSRPUhQUhSkqFwpJII8CLiEUskkkuSXJNySbu8EEA14HgggFQly0IBBBAAh1VmgggEXmdIbBBAKDCQQQBBBBAEEEEAQQQQ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33" y="3246584"/>
            <a:ext cx="1176338" cy="155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" y="4875487"/>
            <a:ext cx="1566200" cy="17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3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6" t="26294" r="32058" b="7000"/>
          <a:stretch/>
        </p:blipFill>
        <p:spPr bwMode="auto">
          <a:xfrm>
            <a:off x="539552" y="153833"/>
            <a:ext cx="8064896" cy="665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8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34236" r="25883" b="45511"/>
          <a:stretch/>
        </p:blipFill>
        <p:spPr bwMode="auto">
          <a:xfrm>
            <a:off x="515119" y="1316760"/>
            <a:ext cx="8208912" cy="19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638" y="332656"/>
            <a:ext cx="89098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 typical question might look like this…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3076" name="Picture 4" descr="http://manage.hotscot.net/customer_images/01B83A6B-D4C6-48F4-95EA-B6B3F419AFE3/jg-long_distanc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2" y="3688075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7465" y="3904084"/>
            <a:ext cx="5664199" cy="954107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Make</a:t>
            </a: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 a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plan</a:t>
            </a: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for</a:t>
            </a: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every</a:t>
            </a: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paragraph</a:t>
            </a: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  <a:endParaRPr lang="en-GB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64288" y="1392610"/>
            <a:ext cx="165618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Here’s what a grade B could look like…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12537" r="33147" b="6483"/>
          <a:stretch/>
        </p:blipFill>
        <p:spPr bwMode="auto">
          <a:xfrm>
            <a:off x="179512" y="116631"/>
            <a:ext cx="6768752" cy="65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53629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6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72273"/>
            <a:ext cx="8530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here’s what th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 examiner said about it…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52917" r="26940" b="11202"/>
          <a:stretch/>
        </p:blipFill>
        <p:spPr bwMode="auto">
          <a:xfrm>
            <a:off x="179512" y="1196752"/>
            <a:ext cx="878497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34236" r="25883" b="45511"/>
          <a:stretch/>
        </p:blipFill>
        <p:spPr bwMode="auto">
          <a:xfrm>
            <a:off x="510502" y="1111970"/>
            <a:ext cx="8208912" cy="19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5195" y="188640"/>
            <a:ext cx="4368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question…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119" y="3284984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You’ve planned your points, you now have 20 minutes to write an informal letter persuading your friend to take part in the challenge. </a:t>
            </a:r>
            <a:endParaRPr lang="en-GB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en-GB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Key points: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Marked for content and organisation – does it flow, are your language choices and vocabulary appropriate?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Marked for sentence structure, spelling and punctuation – get these basics right. Marking on these elements this year, was tougher than it’s ever been before…</a:t>
            </a:r>
            <a:endParaRPr lang="en-GB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2828" r="22026" b="10000"/>
          <a:stretch/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9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t="21724" r="31077" b="5655"/>
          <a:stretch/>
        </p:blipFill>
        <p:spPr bwMode="auto">
          <a:xfrm>
            <a:off x="395536" y="168804"/>
            <a:ext cx="8208912" cy="649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404664"/>
            <a:ext cx="5523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A* model answer…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7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7" t="21725" r="30949" b="38609"/>
          <a:stretch/>
        </p:blipFill>
        <p:spPr bwMode="auto">
          <a:xfrm>
            <a:off x="107504" y="260648"/>
            <a:ext cx="892278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63141" r="41187" b="17256"/>
          <a:stretch/>
        </p:blipFill>
        <p:spPr bwMode="auto">
          <a:xfrm>
            <a:off x="141890" y="4351282"/>
            <a:ext cx="8888394" cy="210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133</Words>
  <Application>Microsoft Office PowerPoint</Application>
  <PresentationFormat>Diavetítés a képernyőre (4:3 oldalarány)</PresentationFormat>
  <Paragraphs>16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Cathryn Hall</dc:creator>
  <cp:lastModifiedBy>Kripkó Zoltánné</cp:lastModifiedBy>
  <cp:revision>11</cp:revision>
  <cp:lastPrinted>2013-09-09T07:56:03Z</cp:lastPrinted>
  <dcterms:created xsi:type="dcterms:W3CDTF">2013-09-08T18:33:34Z</dcterms:created>
  <dcterms:modified xsi:type="dcterms:W3CDTF">2019-07-22T09:18:40Z</dcterms:modified>
</cp:coreProperties>
</file>