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57" r:id="rId3"/>
    <p:sldId id="258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F95BC-4884-4EF8-9188-4E47126D5F05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2231-46B1-4BA7-BFF7-577A8051F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1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3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0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1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1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6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9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There are </a:t>
            </a:r>
            <a:r>
              <a:rPr lang="hu-HU" b="1" dirty="0" smtClean="0">
                <a:solidFill>
                  <a:schemeClr val="bg1"/>
                </a:solidFill>
                <a:latin typeface="Arial Rounded MT Bold" pitchFamily="34" charset="0"/>
              </a:rPr>
              <a:t>10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main types of </a:t>
            </a:r>
            <a:r>
              <a:rPr lang="hu-HU" b="1" dirty="0" err="1" smtClean="0">
                <a:solidFill>
                  <a:schemeClr val="bg1"/>
                </a:solidFill>
                <a:latin typeface="Arial Rounded MT Bold" pitchFamily="34" charset="0"/>
              </a:rPr>
              <a:t>exam</a:t>
            </a:r>
            <a:r>
              <a:rPr lang="hu-HU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writing tasks:</a:t>
            </a:r>
            <a:endParaRPr lang="en-GB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7638"/>
            <a:ext cx="8229600" cy="532373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Formal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or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Semi-Formal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Letters</a:t>
            </a:r>
            <a:endParaRPr lang="en-US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Informal Letters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Descriptions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Narratives</a:t>
            </a:r>
            <a:endParaRPr lang="en-US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Reports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Reviews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Online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comments</a:t>
            </a:r>
            <a:endParaRPr lang="en-US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Articles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Leaflets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Essays</a:t>
            </a:r>
            <a:endParaRPr lang="en-GB" sz="28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7" name="Picture 3" descr="C:\Users\chall\AppData\Local\Microsoft\Windows\Temporary Internet Files\Content.IE5\PKHSKOGY\MM90030330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8495"/>
            <a:ext cx="868645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ll\AppData\Local\Microsoft\Windows\Temporary Internet Files\Content.IE5\PKHSKOGY\MM90004655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44" y="926562"/>
            <a:ext cx="1219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all\AppData\Local\Microsoft\Windows\Temporary Internet Files\Content.IE5\X62VREDB\MC9000886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31" y="2119344"/>
            <a:ext cx="3754486" cy="42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21177" r="25000" b="50584"/>
          <a:stretch/>
        </p:blipFill>
        <p:spPr bwMode="auto">
          <a:xfrm>
            <a:off x="179512" y="3741170"/>
            <a:ext cx="872824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48825" r="25000" b="19528"/>
          <a:stretch/>
        </p:blipFill>
        <p:spPr bwMode="auto">
          <a:xfrm>
            <a:off x="179512" y="223770"/>
            <a:ext cx="8728246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31400" r="27928" b="25057"/>
          <a:stretch/>
        </p:blipFill>
        <p:spPr bwMode="auto">
          <a:xfrm>
            <a:off x="251520" y="404664"/>
            <a:ext cx="856895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121" y="4653136"/>
            <a:ext cx="79312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every piece </a:t>
            </a:r>
            <a:r>
              <a:rPr lang="en-US" sz="3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</a:t>
            </a:r>
            <a:r>
              <a:rPr lang="en-US" sz="3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writing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must consider these three elements. 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2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38</Words>
  <Application>Microsoft Office PowerPoint</Application>
  <PresentationFormat>Diavetítés a képernyőre (4:3 oldalarány)</PresentationFormat>
  <Paragraphs>13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Wingdings</vt:lpstr>
      <vt:lpstr>Office Theme</vt:lpstr>
      <vt:lpstr>There are 10 main types of exam writing tasks:</vt:lpstr>
      <vt:lpstr>PowerPoint-bemutató</vt:lpstr>
      <vt:lpstr>PowerPoint-bemutató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Cathryn Hall</dc:creator>
  <cp:lastModifiedBy>Kripkó Zoltánné</cp:lastModifiedBy>
  <cp:revision>11</cp:revision>
  <cp:lastPrinted>2013-09-09T07:56:03Z</cp:lastPrinted>
  <dcterms:created xsi:type="dcterms:W3CDTF">2013-09-08T18:33:34Z</dcterms:created>
  <dcterms:modified xsi:type="dcterms:W3CDTF">2019-07-22T09:12:24Z</dcterms:modified>
</cp:coreProperties>
</file>